
<file path=[Content_Types].xml><?xml version="1.0" encoding="utf-8"?>
<Types xmlns="http://schemas.openxmlformats.org/package/2006/content-types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46.xml"/>
  <Override ContentType="application/vnd.openxmlformats-officedocument.presentationml.slideMaster+xml" PartName="/ppt/slideMasters/slideMaster1.xml"/>
  <Override ContentType="application/vnd.openxmlformats-officedocument.theme+xml" PartName="/ppt/theme/theme1.xml"/>
  <Override ContentType="application/vnd.openxmlformats-officedocument.presentationml.notesMaster+xml" PartName="/ppt/notesMasters/notesMaster1.xml"/>
  <Override ContentType="application/vnd.openxmlformats-officedocument.theme+xml" PartName="/ppt/theme/theme2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Default ContentType="image/jpeg" Extension="jpg"/>
  <Default ContentType="image/png" Extension="png"/>
  <Default ContentType="image/jpeg" Extension="jpeg"/>
  <Override ContentType="application/x-fontdata" PartName="/ppt/fonts/font1.fntdata"/>
  <Override ContentType="application/x-fontdata" PartName="/ppt/fonts/font2.fntdata"/>
  <Override ContentType="application/x-fontdata" PartName="/ppt/fonts/font3.fntdata"/>
  <Override ContentType="application/vnd.openxmlformats-officedocument.presentationml.presentation.main+xml" PartName="/ppt/presentation.xml"/>
  <Default ContentType="application/xml" Extension="xml"/>
  <Default ContentType="application/vnd.openxmlformats-package.relationships+xml" Extension="rels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/ppt/media/image1.png" Type="http://schemas.openxmlformats.org/officeDocument/2006/relationships/image"/><Relationship Id="rId2" Target="/ppt/media/image2.png" Type="http://schemas.openxmlformats.org/officeDocument/2006/relationships/image"/><Relationship Id="rId3" Target="/ppt/media/image3.png" Type="http://schemas.openxmlformats.org/officeDocument/2006/relationships/image"/><Relationship Id="rId4" Target="/ppt/media/image4.png" Type="http://schemas.openxmlformats.org/officeDocument/2006/relationships/image"/><Relationship Id="rId5" Target="/ppt/media/image5.png" Type="http://schemas.openxmlformats.org/officeDocument/2006/relationships/image"/><Relationship Id="rId6" Target="/ppt/media/image6.jpeg" Type="http://schemas.openxmlformats.org/officeDocument/2006/relationships/image"/><Relationship Id="rId7" Target="/ppt/media/image7.jpg" Type="http://schemas.openxmlformats.org/officeDocument/2006/relationships/image"/><Relationship Id="rId8" Target="/ppt/media/image8.png" Type="http://schemas.openxmlformats.org/officeDocument/2006/relationships/image"/><Relationship Id="rId9" Target="/ppt/media/image9.png" Type="http://schemas.openxmlformats.org/officeDocument/2006/relationships/image"/><Relationship Id="rId10" Target="/ppt/media/image10.jpeg" Type="http://schemas.openxmlformats.org/officeDocument/2006/relationships/image"/><Relationship Id="rId11" Target="/ppt/media/image11.jpeg" Type="http://schemas.openxmlformats.org/officeDocument/2006/relationships/image"/><Relationship Id="rId12" Target="/ppt/media/image12.jpeg" Type="http://schemas.openxmlformats.org/officeDocument/2006/relationships/image"/><Relationship Id="rId13" Target="/ppt/media/image13.jpeg" Type="http://schemas.openxmlformats.org/officeDocument/2006/relationships/image"/><Relationship Id="rId14" Target="/ppt/media/image14.jpg" Type="http://schemas.openxmlformats.org/officeDocument/2006/relationships/image"/><Relationship Id="rId15" Target="/ppt/media/image15.jpg" Type="http://schemas.openxmlformats.org/officeDocument/2006/relationships/image"/><Relationship Id="rId16" Target="/ppt/media/image16.jpg" Type="http://schemas.openxmlformats.org/officeDocument/2006/relationships/image"/><Relationship Id="rId17" Target="ppt/media/img_cc_black.png" Type="http://schemas.openxmlformats.org/officeDocument/2006/relationships/image"/><Relationship Id="rId18" Target="ppt/presentation.xml" Type="http://schemas.openxmlformats.org/officeDocument/2006/relationships/officeDocument"/><Relationship Id="rId19" Target="docProps/core.xml" Type="http://schemas.openxmlformats.org/package/2006/relationships/metadata/core-properties"/><Relationship Id="rId20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embedTrueTypeFonts="1" saveSubsetFonts="1">
  <p:sldMasterIdLst>
    <p:sldMasterId id="2147483648" r:id="rId1"/>
  </p:sldMasterIdLst>
  <p:notesMasterIdLst>
    <p:notesMasterId r:id="rId3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x="12192000" cy="6858000" type="custom"/>
  <p:notesSz cx="12192000" cy="6858000"/>
  <p:embeddedFontLst>
    <p:embeddedFont>
      <p:font typeface="Roboto"/>
      <p:regular r:id="rId14"/>
    </p:embeddedFont>
    <p:embeddedFont>
      <p:font typeface="Oswald"/>
      <p:regular r:id="rId15"/>
      <p:bold r:id="rId16"/>
    </p:embeddedFont>
  </p:embeddedFontLst>
  <p:custDataLst/>
  <p:defaultTextStyle>
    <a:defPPr>
      <a:defRPr lang="en-US"/>
    </a:defPPr>
    <a:lvl1pPr algn="l" lvl="0" marL="0" rtl="false">
      <a:defRPr dirty="0" lang="en-US" sz="1800">
        <a:solidFill>
          <a:schemeClr val="tx1"/>
        </a:solidFill>
        <a:latin typeface="+mn-lt"/>
      </a:defRPr>
    </a:lvl1pPr>
    <a:lvl2pPr algn="l" lvl="1" marL="457200" rtl="false">
      <a:defRPr dirty="0" lang="en-US" sz="1800">
        <a:solidFill>
          <a:schemeClr val="tx1"/>
        </a:solidFill>
        <a:latin typeface="+mn-lt"/>
      </a:defRPr>
    </a:lvl2pPr>
    <a:lvl3pPr algn="l" lvl="2" marL="914400" rtl="false">
      <a:defRPr dirty="0" lang="en-US" sz="1800">
        <a:solidFill>
          <a:schemeClr val="tx1"/>
        </a:solidFill>
        <a:latin typeface="+mn-lt"/>
      </a:defRPr>
    </a:lvl3pPr>
    <a:lvl4pPr algn="l" lvl="3" marL="1371600" rtl="false">
      <a:defRPr dirty="0" lang="en-US" sz="1800">
        <a:solidFill>
          <a:schemeClr val="tx1"/>
        </a:solidFill>
        <a:latin typeface="+mn-lt"/>
      </a:defRPr>
    </a:lvl4pPr>
    <a:lvl5pPr algn="l" lvl="4" marL="1828800" rtl="false">
      <a:defRPr dirty="0" lang="en-US" sz="1800">
        <a:solidFill>
          <a:schemeClr val="tx1"/>
        </a:solidFill>
        <a:latin typeface="+mn-lt"/>
      </a:defRPr>
    </a:lvl5pPr>
    <a:lvl6pPr algn="l" lvl="5" marL="2286000" rtl="false">
      <a:defRPr dirty="0" lang="en-US" sz="1800">
        <a:solidFill>
          <a:schemeClr val="tx1"/>
        </a:solidFill>
        <a:latin typeface="+mn-lt"/>
      </a:defRPr>
    </a:lvl6pPr>
    <a:lvl7pPr algn="l" lvl="6" marL="2743200" rtl="false">
      <a:defRPr dirty="0" lang="en-US" sz="1800">
        <a:solidFill>
          <a:schemeClr val="tx1"/>
        </a:solidFill>
        <a:latin typeface="+mn-lt"/>
      </a:defRPr>
    </a:lvl7pPr>
    <a:lvl8pPr algn="l" lvl="7" marL="3200400" rtl="false">
      <a:defRPr dirty="0" lang="en-US" sz="1800">
        <a:solidFill>
          <a:schemeClr val="tx1"/>
        </a:solidFill>
        <a:latin typeface="+mn-lt"/>
      </a:defRPr>
    </a:lvl8pPr>
    <a:lvl9pPr algn="l" lvl="8" marL="3657600" rtl="false">
      <a:defRPr dirty="0" lang="en-US" sz="1800">
        <a:solidFill>
          <a:schemeClr val="tx1"/>
        </a:solidFill>
        <a:latin typeface="+mn-lt"/>
      </a:defRPr>
    </a:lvl9pPr>
  </p:defaultTextStyle>
</p:presentation>
</file>

<file path=ppt/presProps.xml><?xml version="1.0" encoding="utf-8"?>
<p:presentationPr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showPr showNarration="1">
    <p:sldAll/>
  </p:showPr>
</p:presentationPr>
</file>

<file path=ppt/tableStyles.xml><?xml version="1.0" encoding="utf-8"?>
<a:tblStyleLs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def="{5C22544A-7EE6-4342-B048-85BDC9FD1C3A}"/>
</file>

<file path=ppt/viewProps.xml><?xml version="1.0" encoding="utf-8"?>
<p:viewPr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normalViewPr showOutlineIcons="false">
    <p:restoredLeft sz="15620"/>
    <p:restoredTop sz="94660"/>
  </p:normalViewPr>
  <p:slideViewPr>
    <p:cSldViewPr>
      <p:cViewPr varScale="true">
        <p:scale>
          <a:sx d="100" n="73"/>
          <a:sy d="100" n="73"/>
        </p:scale>
        <p:origin x="-1110" y="-102"/>
      </p:cViewPr>
      <p:guideLst>
        <p:guide orient="horz" pos="2160"/>
        <p:guide pos="2880"/>
      </p:guideLst>
    </p:cSldViewPr>
  </p:slideViewPr>
  <p:notesTextViewPr>
    <p:cViewPr>
      <p:scale>
        <a:sx d="100" n="100"/>
        <a:sy d="100" n="100"/>
      </p:scale>
      <p:origin x="0" y="0"/>
    </p:cViewPr>
  </p:notesTextViewPr>
  <p:gridSpacing cx="78028800" cy="780288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2" Target="theme/theme1.xml" Type="http://schemas.openxmlformats.org/officeDocument/2006/relationships/theme"/><Relationship Id="rId3" Target="notesMasters/notesMaster1.xml" Type="http://schemas.openxmlformats.org/officeDocument/2006/relationships/notesMaster"/><Relationship Id="rId4" Target="theme/theme2.xml" Type="http://schemas.openxmlformats.org/officeDocument/2006/relationships/theme"/><Relationship Id="rId5" Target="slides/slide1.xml" Type="http://schemas.openxmlformats.org/officeDocument/2006/relationships/slide"/><Relationship Id="rId6" Target="slides/slide2.xml" Type="http://schemas.openxmlformats.org/officeDocument/2006/relationships/slide"/><Relationship Id="rId7" Target="slides/slide3.xml" Type="http://schemas.openxmlformats.org/officeDocument/2006/relationships/slide"/><Relationship Id="rId8" Target="slides/slide4.xml" Type="http://schemas.openxmlformats.org/officeDocument/2006/relationships/slide"/><Relationship Id="rId9" Target="slides/slide5.xml" Type="http://schemas.openxmlformats.org/officeDocument/2006/relationships/slide"/><Relationship Id="rId10" Target="slides/slide6.xml" Type="http://schemas.openxmlformats.org/officeDocument/2006/relationships/slide"/><Relationship Id="rId11" Target="slides/slide7.xml" Type="http://schemas.openxmlformats.org/officeDocument/2006/relationships/slide"/><Relationship Id="rId12" Target="slides/slide8.xml" Type="http://schemas.openxmlformats.org/officeDocument/2006/relationships/slide"/><Relationship Id="rId13" Target="tableStyles.xml" Type="http://schemas.openxmlformats.org/officeDocument/2006/relationships/tableStyles"/><Relationship Id="rId14" Target="fonts/font1.fntdata" Type="http://schemas.openxmlformats.org/officeDocument/2006/relationships/font"/><Relationship Id="rId15" Target="fonts/font2.fntdata" Type="http://schemas.openxmlformats.org/officeDocument/2006/relationships/font"/><Relationship Id="rId16" Target="fonts/font3.fntdata" Type="http://schemas.openxmlformats.org/officeDocument/2006/relationships/font"/><Relationship Id="rId17" Target="presProps.xml" Type="http://schemas.openxmlformats.org/officeDocument/2006/relationships/presProps"/><Relationship Id="rId18" Target="viewProps.xml" Type="http://schemas.openxmlformats.org/officeDocument/2006/relationships/viewProps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p="http://schemas.openxmlformats.org/presentationml/2006/main" xmlns:a="http://schemas.openxmlformats.org/drawing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sz="quarter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idx="1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44B65459-4C01-9248-BDAA-F28591FAF6F5}" type="datetimeFigureOut">
              <a:rPr lang="en-US" smtClean="0"/>
              <a:t>4/4/17</a:t>
            </a:fld>
            <a:endParaRPr lang="en-US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idx="2"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idx="3" sz="quarter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bIns="45720" lIns="91440" rIns="91440" rtlCol="0" tIns="45720"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idx="4" sz="quarter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idx="5" sz="quarter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69327042-6B61-B148-8485-8BBBFAA13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21138"/>
      </p:ext>
    </p:extLst>
  </p:cSld>
  <p:clrMap accent1="accent1" accent2="accent2" accent3="accent3" accent4="accent4" accent5="accent5" accent6="accent6" bg1="lt1" bg2="lt2" folHlink="folHlink" hlink="hlink" tx1="dk1" tx2="dk2"/>
  <p:notesStyle>
    <a:lvl1pPr algn="l" defTabSz="914400" eaLnBrk="1" hangingPunct="1" latinLnBrk="0" marL="0" rtl="0">
      <a:defRPr kern="1200" sz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200">
        <a:solidFill>
          <a:schemeClr val="tx1"/>
        </a:solidFill>
        <a:latin typeface="+mn-lt"/>
        <a:ea typeface="+mn-ea"/>
        <a:cs typeface="+mn-cs"/>
      </a:defRPr>
    </a:lvl9pPr>
  </p:notesStyle>
</p:notesMaster>
<!-- $Id$ --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9.xml.rels><?xml version="1.0" encoding="UTF-8" standalone="yes"?><Relationships xmlns="http://schemas.openxmlformats.org/package/2006/relationships"><Relationship Id="rId2" Target="../media/image1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0.xml.rels><?xml version="1.0" encoding="UTF-8" standalone="yes"?><Relationships xmlns="http://schemas.openxmlformats.org/package/2006/relationships"><Relationship Id="rId2" Target="../media/image2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31.xml.rels><?xml version="1.0" encoding="UTF-8" standalone="yes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3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3.xml.rels><?xml version="1.0" encoding="UTF-8" standalone="yes"?><Relationships xmlns="http://schemas.openxmlformats.org/package/2006/relationships"><Relationship Id="rId2" Target="../media/image4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34.xml.rels><?xml version="1.0" encoding="UTF-8" standalone="yes"?><Relationships xmlns="http://schemas.openxmlformats.org/package/2006/relationships"><Relationship Id="rId2" Target="../media/image5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3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633BB7DA-AD22-4407-9B5A-7CCC287AC5DF}">
        <p14:creationId xmlns:p14="http://schemas.microsoft.com/office/powerpoint/2010/main" val="1682494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91F0A48A-AD5B-4B35-81B1-66F482221D77}">
                <a16:creationId xmlns:a16="http://schemas.microsoft.com/office/drawing/2010/main" id="{9B23711B-37EB-4E85-9A98-BAE3AE34565E}"/>
              </a:ext>
            </a:extLst>
          </p:cNvPr>
          <p:cNvSpPr/>
          <p:nvPr userDrawn="1"/>
        </p:nvSpPr>
        <p:spPr>
          <a:xfrm rot="10800000">
            <a:off x="608606" y="744024"/>
            <a:ext cx="10935692" cy="5571473"/>
          </a:xfrm>
          <a:custGeom>
            <a:avLst/>
            <a:gdLst/>
            <a:ahLst/>
            <a:cxnLst/>
            <a:rect b="b" l="0" r="r" t="0"/>
            <a:pathLst>
              <a:path h="1515134" w="3286161">
                <a:moveTo>
                  <a:pt x="0" y="1515134"/>
                </a:moveTo>
                <a:lnTo>
                  <a:pt x="0" y="577833"/>
                </a:lnTo>
                <a:lnTo>
                  <a:pt x="380109" y="233995"/>
                </a:lnTo>
                <a:lnTo>
                  <a:pt x="2086266" y="216105"/>
                </a:lnTo>
                <a:lnTo>
                  <a:pt x="2458254" y="0"/>
                </a:lnTo>
                <a:lnTo>
                  <a:pt x="3286161" y="0"/>
                </a:lnTo>
                <a:lnTo>
                  <a:pt x="3286161" y="1515134"/>
                </a:lnTo>
                <a:lnTo>
                  <a:pt x="0" y="1515134"/>
                </a:lnTo>
                <a:close/>
              </a:path>
            </a:pathLst>
          </a:custGeom>
          <a:noFill/>
          <a:ln cap="flat" w="28575">
            <a:solidFill>
              <a:schemeClr val="accent2"/>
            </a:solidFill>
            <a:prstDash val="solid"/>
            <a:miter lim="800000"/>
          </a:ln>
          <a:effectLst>
            <a:outerShdw blurRad="99286" dir="2700000" dist="76200">
              <a:schemeClr val="accent2">
                <a:alpha val="39999"/>
              </a:schemeClr>
            </a:outerShdw>
          </a:effectLst>
        </p:spPr>
        <p:txBody>
          <a:bodyPr anchor="ctr" rtlCol="0" vert="horz" wrap="square">
            <a:noAutofit/>
          </a:bodyPr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Freeform 3">
            <a:extLst>
              <a:ext uri="{6481B986-C130-48D4-B4DF-200F3B28E968}">
                <a16:creationId xmlns:a16="http://schemas.microsoft.com/office/drawing/2010/main" id="{983C96B2-D10F-4570-AC0A-C45987EA6685}"/>
              </a:ext>
            </a:extLst>
          </p:cNvPr>
          <p:cNvSpPr/>
          <p:nvPr userDrawn="1"/>
        </p:nvSpPr>
        <p:spPr>
          <a:xfrm rot="0">
            <a:off x="0" y="-17449"/>
            <a:ext cx="1894032" cy="1171132"/>
          </a:xfrm>
          <a:custGeom>
            <a:avLst/>
            <a:gdLst/>
            <a:ahLst/>
            <a:cxnLst/>
            <a:rect b="b" l="0" r="r" t="0"/>
            <a:pathLst>
              <a:path h="1271016" w="2055571">
                <a:moveTo>
                  <a:pt x="675388" y="595027"/>
                </a:moveTo>
                <a:lnTo>
                  <a:pt x="1461073" y="595027"/>
                </a:lnTo>
                <a:lnTo>
                  <a:pt x="2055571" y="0"/>
                </a:lnTo>
                <a:lnTo>
                  <a:pt x="0" y="0"/>
                </a:lnTo>
                <a:lnTo>
                  <a:pt x="0" y="1271016"/>
                </a:lnTo>
                <a:lnTo>
                  <a:pt x="675388" y="595027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Freeform 4">
            <a:extLst>
              <a:ext uri="{77A58E77-4102-4851-8CC9-D9570CFE2EB4}">
                <a16:creationId xmlns:a16="http://schemas.microsoft.com/office/drawing/2010/main" id="{F632B322-E205-4A52-B37A-171062705244}"/>
              </a:ext>
            </a:extLst>
          </p:cNvPr>
          <p:cNvSpPr/>
          <p:nvPr userDrawn="1"/>
        </p:nvSpPr>
        <p:spPr>
          <a:xfrm rot="10800000">
            <a:off x="1292977" y="4943447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" name="Freeform 5">
            <a:extLst>
              <a:ext uri="{3C6936D9-43DE-4636-B696-A5BF20DD381D}">
                <a16:creationId xmlns:a16="http://schemas.microsoft.com/office/drawing/2010/main" id="{5154D204-A80B-4F49-AA29-E6CE306121DF}"/>
              </a:ext>
            </a:extLst>
          </p:cNvPr>
          <p:cNvSpPr/>
          <p:nvPr userDrawn="1"/>
        </p:nvSpPr>
        <p:spPr>
          <a:xfrm rot="10800000">
            <a:off x="0" y="5864956"/>
            <a:ext cx="740086" cy="740746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" name="Freeform 6">
            <a:extLst>
              <a:ext uri="{69301D93-AF6C-4C7D-AC3D-03EBB3DDBFAC}">
                <a16:creationId xmlns:a16="http://schemas.microsoft.com/office/drawing/2010/main" id="{A6119763-34C6-4141-9FB0-A11EEACA519E}"/>
              </a:ext>
            </a:extLst>
          </p:cNvPr>
          <p:cNvSpPr/>
          <p:nvPr userDrawn="1"/>
        </p:nvSpPr>
        <p:spPr>
          <a:xfrm rot="10800000">
            <a:off x="1153946" y="6094660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" name="Freeform 7">
            <a:extLst>
              <a:ext uri="{B4CC1640-CAF4-4148-80A0-98D428BCEDD5}">
                <a16:creationId xmlns:a16="http://schemas.microsoft.com/office/drawing/2010/main" id="{61C6C6B6-5D05-41CE-BD24-3F623ADF8AC5}"/>
              </a:ext>
            </a:extLst>
          </p:cNvPr>
          <p:cNvSpPr/>
          <p:nvPr userDrawn="1"/>
        </p:nvSpPr>
        <p:spPr>
          <a:xfrm rot="10800000">
            <a:off x="252718" y="5079493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8" name="Freeform 8">
            <a:extLst>
              <a:ext uri="{94ABBF8D-C471-48EC-9F97-3491AF1EC5F3}">
                <a16:creationId xmlns:a16="http://schemas.microsoft.com/office/drawing/2010/main" id="{DC60055E-20FE-45F8-B39A-526D0750A66F}"/>
              </a:ext>
            </a:extLst>
          </p:cNvPr>
          <p:cNvSpPr/>
          <p:nvPr userDrawn="1"/>
        </p:nvSpPr>
        <p:spPr>
          <a:xfrm rot="10800000">
            <a:off x="4517719" y="4641325"/>
            <a:ext cx="363518" cy="45719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9" name="Freeform 9">
            <a:extLst>
              <a:ext uri="{75F93518-D5BA-47DF-82C1-EC0063E20578}">
                <a16:creationId xmlns:a16="http://schemas.microsoft.com/office/drawing/2010/main" id="{DBF97AFB-2525-411A-BF4C-6FB7CFFA0C7F}"/>
              </a:ext>
            </a:extLst>
          </p:cNvPr>
          <p:cNvSpPr/>
          <p:nvPr userDrawn="1"/>
        </p:nvSpPr>
        <p:spPr>
          <a:xfrm rot="10800000">
            <a:off x="7346992" y="1561114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0" name="Freeform 10">
            <a:extLst>
              <a:ext uri="{025E06DE-B05B-4C0B-A78C-98B0E83AE105}">
                <a16:creationId xmlns:a16="http://schemas.microsoft.com/office/drawing/2010/main" id="{D1523BF6-C275-4D45-93F4-601A1C6621D0}"/>
              </a:ext>
            </a:extLst>
          </p:cNvPr>
          <p:cNvSpPr/>
          <p:nvPr userDrawn="1"/>
        </p:nvSpPr>
        <p:spPr>
          <a:xfrm rot="10800000">
            <a:off x="4356405" y="2020007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1" name="Freeform 11">
            <a:extLst>
              <a:ext uri="{29D4F430-2B4C-448D-A13E-90FCF56D87D9}">
                <a16:creationId xmlns:a16="http://schemas.microsoft.com/office/drawing/2010/main" id="{8532C311-E576-415C-A639-D0B591FAC1EB}"/>
              </a:ext>
            </a:extLst>
          </p:cNvPr>
          <p:cNvSpPr/>
          <p:nvPr userDrawn="1"/>
        </p:nvSpPr>
        <p:spPr>
          <a:xfrm rot="10800000">
            <a:off x="11267717" y="172130"/>
            <a:ext cx="740086" cy="740746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2" name="Freeform 12">
            <a:extLst>
              <a:ext uri="{ECC1D501-E7EB-4AF2-B202-9CAFC062F6AA}">
                <a16:creationId xmlns:a16="http://schemas.microsoft.com/office/drawing/2010/main" id="{6764CFA2-BAE9-4CDE-93A3-BAE83C596340}"/>
              </a:ext>
            </a:extLst>
          </p:cNvPr>
          <p:cNvSpPr/>
          <p:nvPr userDrawn="1"/>
        </p:nvSpPr>
        <p:spPr>
          <a:xfrm rot="10800000">
            <a:off x="10393996" y="469953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3" name="Freeform 13">
            <a:extLst>
              <a:ext uri="{2118BCE4-101B-4541-A97A-F4CFCA9E7E39}">
                <a16:creationId xmlns:a16="http://schemas.microsoft.com/office/drawing/2010/main" id="{4338FDC2-0B77-439B-82E2-A7C017836F97}"/>
              </a:ext>
            </a:extLst>
          </p:cNvPr>
          <p:cNvSpPr/>
          <p:nvPr userDrawn="1"/>
        </p:nvSpPr>
        <p:spPr>
          <a:xfrm rot="10800000">
            <a:off x="8035031" y="4719365"/>
            <a:ext cx="3602730" cy="1886336"/>
          </a:xfrm>
          <a:custGeom>
            <a:avLst/>
            <a:gdLst/>
            <a:ahLst/>
            <a:cxnLst/>
            <a:rect b="b" l="0" r="r" t="0"/>
            <a:pathLst>
              <a:path h="1271016" w="2055571">
                <a:moveTo>
                  <a:pt x="675388" y="595027"/>
                </a:moveTo>
                <a:lnTo>
                  <a:pt x="1461073" y="595027"/>
                </a:lnTo>
                <a:lnTo>
                  <a:pt x="2055571" y="0"/>
                </a:lnTo>
                <a:lnTo>
                  <a:pt x="0" y="0"/>
                </a:lnTo>
                <a:lnTo>
                  <a:pt x="0" y="1271016"/>
                </a:lnTo>
                <a:lnTo>
                  <a:pt x="675388" y="595027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E725B609-6443-40C7-A1E6-33B4CFE8D222}">
        <p14:creationId xmlns:p14="http://schemas.microsoft.com/office/powerpoint/2010/main" val="1682494595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3">
            <a:extLst>
              <a:ext uri="{2D177C70-15D2-4495-B816-216A4B2E0ACC}">
                <a16:creationId xmlns:a16="http://schemas.microsoft.com/office/drawing/2010/main" id="{4690C38A-0DCF-447E-AFBB-EF236F97C0B0}"/>
              </a:ext>
            </a:extLst>
          </p:cNvPr>
          <p:cNvSpPr/>
          <p:nvPr userDrawn="1"/>
        </p:nvSpPr>
        <p:spPr>
          <a:xfrm flipV="true" rot="5400000">
            <a:off x="10261707" y="107969"/>
            <a:ext cx="2064191" cy="1848253"/>
          </a:xfrm>
          <a:prstGeom prst="rtTriangl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ot="10800000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3" name="Freeform 5">
            <a:extLst>
              <a:ext uri="{2B82B765-1674-472C-93FA-E0F9B87F4E04}">
                <a16:creationId xmlns:a16="http://schemas.microsoft.com/office/drawing/2010/main" id="{2BBFD090-3219-4D5A-AAFA-6B0D779963C2}"/>
              </a:ext>
            </a:extLst>
          </p:cNvPr>
          <p:cNvSpPr/>
          <p:nvPr userDrawn="1"/>
        </p:nvSpPr>
        <p:spPr>
          <a:xfrm flipV="true" rot="10800000">
            <a:off x="0" y="470017"/>
            <a:ext cx="740086" cy="740746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Freeform 6">
            <a:extLst>
              <a:ext uri="{B2AEDD8B-957F-427E-8D6A-DC5582C91D3F}">
                <a16:creationId xmlns:a16="http://schemas.microsoft.com/office/drawing/2010/main" id="{8443D946-8DE2-4F72-B9C3-8D99CBBFF411}"/>
              </a:ext>
            </a:extLst>
          </p:cNvPr>
          <p:cNvSpPr/>
          <p:nvPr userDrawn="1"/>
        </p:nvSpPr>
        <p:spPr>
          <a:xfrm flipV="true" rot="10800000">
            <a:off x="7346992" y="4977272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" name="Freeform 7">
            <a:extLst>
              <a:ext uri="{7D21559C-4ED8-4B92-B8D3-287D6052DBB4}">
                <a16:creationId xmlns:a16="http://schemas.microsoft.com/office/drawing/2010/main" id="{BED2C9CC-FA2B-4DA7-85F0-2F1C303E5D57}"/>
              </a:ext>
            </a:extLst>
          </p:cNvPr>
          <p:cNvSpPr/>
          <p:nvPr userDrawn="1"/>
        </p:nvSpPr>
        <p:spPr>
          <a:xfrm flipV="true" rot="10800000">
            <a:off x="9261232" y="944676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" name="Freeform 8">
            <a:extLst>
              <a:ext uri="{EAB5DA28-6FE7-4956-8A0B-222D50122839}">
                <a16:creationId xmlns:a16="http://schemas.microsoft.com/office/drawing/2010/main" id="{43D5BE5B-D214-48CA-AE30-0EF1BBAF9164}"/>
              </a:ext>
            </a:extLst>
          </p:cNvPr>
          <p:cNvSpPr/>
          <p:nvPr userDrawn="1"/>
        </p:nvSpPr>
        <p:spPr>
          <a:xfrm flipV="true" rot="10800000">
            <a:off x="11148119" y="6180634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" name="Freeform 9">
            <a:extLst>
              <a:ext uri="{A0D46BB8-C1E8-4054-BB54-1D4B076E94DE}">
                <a16:creationId xmlns:a16="http://schemas.microsoft.com/office/drawing/2010/main" id="{0799D372-E3FE-425E-9FB0-5CF538EA57EA}"/>
              </a:ext>
            </a:extLst>
          </p:cNvPr>
          <p:cNvSpPr/>
          <p:nvPr userDrawn="1"/>
        </p:nvSpPr>
        <p:spPr>
          <a:xfrm flipV="true" rot="10800000">
            <a:off x="11451912" y="4894258"/>
            <a:ext cx="740086" cy="740746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8" name="Freeform 10">
            <a:extLst>
              <a:ext uri="{D1B49ACE-604C-4F92-9421-2E7F4C67567D}">
                <a16:creationId xmlns:a16="http://schemas.microsoft.com/office/drawing/2010/main" id="{AA1399E3-145D-4DAA-A3C6-63A6275F80B4}"/>
              </a:ext>
            </a:extLst>
          </p:cNvPr>
          <p:cNvSpPr/>
          <p:nvPr userDrawn="1"/>
        </p:nvSpPr>
        <p:spPr>
          <a:xfrm flipV="true" rot="10800000">
            <a:off x="11009087" y="4523887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9" name="Freeform 11">
            <a:extLst>
              <a:ext uri="{5699E68E-E07F-4207-81DB-E806AB28D6D8}">
                <a16:creationId xmlns:a16="http://schemas.microsoft.com/office/drawing/2010/main" id="{D0FB34F9-48FC-44B6-AF63-39157707784B}"/>
              </a:ext>
            </a:extLst>
          </p:cNvPr>
          <p:cNvSpPr/>
          <p:nvPr userDrawn="1"/>
        </p:nvSpPr>
        <p:spPr>
          <a:xfrm flipV="true" rot="10800000">
            <a:off x="10107859" y="5034928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0" name="Freeform 13">
            <a:extLst>
              <a:ext uri="{D30ED4A7-983A-4C08-BBDA-04C6FA298906}">
                <a16:creationId xmlns:a16="http://schemas.microsoft.com/office/drawing/2010/main" id="{5195624B-65C2-4B53-A2BF-AD388AE640DF}"/>
              </a:ext>
            </a:extLst>
          </p:cNvPr>
          <p:cNvSpPr/>
          <p:nvPr userDrawn="1"/>
        </p:nvSpPr>
        <p:spPr>
          <a:xfrm flipV="true" rot="10800000">
            <a:off x="4972092" y="1349842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1" name="Freeform 14">
            <a:extLst>
              <a:ext uri="{6AB6A61D-2486-468C-AD40-965CE402B6BD}">
                <a16:creationId xmlns:a16="http://schemas.microsoft.com/office/drawing/2010/main" id="{400A9D6C-9E4C-4793-8212-4397C05F99AF}"/>
              </a:ext>
            </a:extLst>
          </p:cNvPr>
          <p:cNvSpPr/>
          <p:nvPr userDrawn="1"/>
        </p:nvSpPr>
        <p:spPr>
          <a:xfrm flipV="true" rot="10800000">
            <a:off x="3330332" y="3429000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49286F89-27CF-4662-9A9B-D799C71E63B7}">
        <p14:creationId xmlns:p14="http://schemas.microsoft.com/office/powerpoint/2010/main" val="16824945959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7">
            <a:extLst>
              <a:ext uri="{3525015B-6EBB-404B-928F-892B6FF83D41}">
                <a16:creationId xmlns:a16="http://schemas.microsoft.com/office/drawing/2010/main" id="{255EE114-BA55-4BFD-AEA0-756671920ACA}"/>
              </a:ext>
            </a:extLst>
          </p:cNvPr>
          <p:cNvSpPr/>
          <p:nvPr userDrawn="1"/>
        </p:nvSpPr>
        <p:spPr>
          <a:xfrm flipH="true" rot="0">
            <a:off x="0" y="1"/>
            <a:ext cx="12191999" cy="4208093"/>
          </a:xfrm>
          <a:custGeom>
            <a:avLst/>
            <a:gdLst/>
            <a:ahLst/>
            <a:cxnLst/>
            <a:rect b="b" l="0" r="r" t="0"/>
            <a:pathLst>
              <a:path h="4208093" w="12191999">
                <a:moveTo>
                  <a:pt x="0" y="0"/>
                </a:moveTo>
                <a:lnTo>
                  <a:pt x="12191999" y="0"/>
                </a:lnTo>
                <a:lnTo>
                  <a:pt x="12191999" y="4208093"/>
                </a:lnTo>
                <a:lnTo>
                  <a:pt x="10705089" y="3166234"/>
                </a:lnTo>
                <a:lnTo>
                  <a:pt x="4030956" y="3112026"/>
                </a:lnTo>
                <a:lnTo>
                  <a:pt x="2575810" y="2457214"/>
                </a:lnTo>
                <a:lnTo>
                  <a:pt x="0" y="2457214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46000">
                <a:schemeClr val="accent2">
                  <a:alpha val="43000"/>
                </a:schemeClr>
              </a:gs>
              <a:gs pos="100000">
                <a:schemeClr val="accent2">
                  <a:alpha val="0"/>
                </a:schemeClr>
              </a:gs>
            </a:gsLst>
            <a:lin ang="162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Freeform 8">
            <a:extLst>
              <a:ext uri="{76926757-821E-40C4-9BAB-73251F463F1C}">
                <a16:creationId xmlns:a16="http://schemas.microsoft.com/office/drawing/2010/main" id="{7F1C836B-F037-4A8A-B58D-C67E603A537A}"/>
              </a:ext>
            </a:extLst>
          </p:cNvPr>
          <p:cNvSpPr/>
          <p:nvPr userDrawn="1"/>
        </p:nvSpPr>
        <p:spPr>
          <a:xfrm rot="10800000">
            <a:off x="1887790" y="4554516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Freeform 9">
            <a:extLst>
              <a:ext uri="{7F5F5CB9-7ED9-4152-B21F-A7D4070FF667}">
                <a16:creationId xmlns:a16="http://schemas.microsoft.com/office/drawing/2010/main" id="{990C288F-AFDE-4A40-A6AB-158BC221E200}"/>
              </a:ext>
            </a:extLst>
          </p:cNvPr>
          <p:cNvSpPr/>
          <p:nvPr userDrawn="1"/>
        </p:nvSpPr>
        <p:spPr>
          <a:xfrm rot="10800000">
            <a:off x="0" y="4789726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" name="Freeform 10">
            <a:extLst>
              <a:ext uri="{CE60ACE7-D2D1-4E0F-80A3-9453A8568905}">
                <a16:creationId xmlns:a16="http://schemas.microsoft.com/office/drawing/2010/main" id="{E5BF1A3D-F551-419E-AD7B-AB4945600FD6}"/>
              </a:ext>
            </a:extLst>
          </p:cNvPr>
          <p:cNvSpPr/>
          <p:nvPr userDrawn="1"/>
        </p:nvSpPr>
        <p:spPr>
          <a:xfrm rot="10800000">
            <a:off x="9108656" y="2858077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" name="Freeform 11">
            <a:extLst>
              <a:ext uri="{7BEBA5D1-01D6-4619-B66C-D3F428EDC217}">
                <a16:creationId xmlns:a16="http://schemas.microsoft.com/office/drawing/2010/main" id="{E714CCED-9D7D-4858-9480-FC8D052FECBF}"/>
              </a:ext>
            </a:extLst>
          </p:cNvPr>
          <p:cNvSpPr/>
          <p:nvPr userDrawn="1"/>
        </p:nvSpPr>
        <p:spPr>
          <a:xfrm rot="10800000">
            <a:off x="341584" y="5310772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" name="Freeform 12">
            <a:extLst>
              <a:ext uri="{04A1FB70-05D3-47B6-A84A-AC0EABC01DEE}">
                <a16:creationId xmlns:a16="http://schemas.microsoft.com/office/drawing/2010/main" id="{B4A5C2E8-1504-4A2B-8F65-24E72BECA313}"/>
              </a:ext>
            </a:extLst>
          </p:cNvPr>
          <p:cNvSpPr/>
          <p:nvPr userDrawn="1"/>
        </p:nvSpPr>
        <p:spPr>
          <a:xfrm rot="10800000">
            <a:off x="10811948" y="5434657"/>
            <a:ext cx="130034" cy="13015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8" name="Freeform 13">
            <a:extLst>
              <a:ext uri="{A81371A1-52D3-4620-83E1-86001FC5DFDE}">
                <a16:creationId xmlns:a16="http://schemas.microsoft.com/office/drawing/2010/main" id="{48DCC597-AA32-44C6-9F36-17F632865EB5}"/>
              </a:ext>
            </a:extLst>
          </p:cNvPr>
          <p:cNvSpPr/>
          <p:nvPr userDrawn="1"/>
        </p:nvSpPr>
        <p:spPr>
          <a:xfrm rot="10800000">
            <a:off x="10096501" y="5944558"/>
            <a:ext cx="409515" cy="409879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9" name="Freeform 14">
            <a:extLst>
              <a:ext uri="{86851112-6C49-4EE1-ADD3-5C4D8F570AA5}">
                <a16:creationId xmlns:a16="http://schemas.microsoft.com/office/drawing/2010/main" id="{AE914697-71E2-4B69-8EDF-87F65E7E71E1}"/>
              </a:ext>
            </a:extLst>
          </p:cNvPr>
          <p:cNvSpPr/>
          <p:nvPr userDrawn="1"/>
        </p:nvSpPr>
        <p:spPr>
          <a:xfrm rot="10800000">
            <a:off x="10735017" y="6071663"/>
            <a:ext cx="409514" cy="409878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0" name="Freeform 15">
            <a:extLst>
              <a:ext uri="{92720800-BA71-4CE8-8495-34F9BF09A18B}">
                <a16:creationId xmlns:a16="http://schemas.microsoft.com/office/drawing/2010/main" id="{02DCBF8D-7428-4E21-872F-422878CEBFAF}"/>
              </a:ext>
            </a:extLst>
          </p:cNvPr>
          <p:cNvSpPr/>
          <p:nvPr userDrawn="1"/>
        </p:nvSpPr>
        <p:spPr>
          <a:xfrm rot="10800000">
            <a:off x="10236338" y="5509937"/>
            <a:ext cx="688216" cy="688828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91A2B31F-69BB-4144-B041-AAEBC5548E49}">
        <p14:creationId xmlns:p14="http://schemas.microsoft.com/office/powerpoint/2010/main" val="1682494595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4">
            <a:extLst>
              <a:ext uri="{B2781702-7DED-4B31-8844-D850CABDFB03}">
                <a16:creationId xmlns:a16="http://schemas.microsoft.com/office/drawing/2010/main" id="{632D02E9-C5D4-4ECF-A154-8D75B3137A69}"/>
              </a:ext>
            </a:extLst>
          </p:cNvPr>
          <p:cNvSpPr/>
          <p:nvPr userDrawn="1"/>
        </p:nvSpPr>
        <p:spPr>
          <a:xfrm flipV="true" rot="10800000">
            <a:off x="1292977" y="1958470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Freeform 5">
            <a:extLst>
              <a:ext uri="{47CB2247-F658-419E-8579-AA83BE09CFFD}">
                <a16:creationId xmlns:a16="http://schemas.microsoft.com/office/drawing/2010/main" id="{5240BE9E-61D5-4A2D-8A62-B8B1F457C000}"/>
              </a:ext>
            </a:extLst>
          </p:cNvPr>
          <p:cNvSpPr/>
          <p:nvPr userDrawn="1"/>
        </p:nvSpPr>
        <p:spPr>
          <a:xfrm flipV="true" rot="10800000">
            <a:off x="0" y="531426"/>
            <a:ext cx="740086" cy="740746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Freeform 6">
            <a:extLst>
              <a:ext uri="{A5743612-DBDF-4227-87E8-31EE63C273DB}">
                <a16:creationId xmlns:a16="http://schemas.microsoft.com/office/drawing/2010/main" id="{973FC72D-FBD6-4772-A312-B9562E2752C9}"/>
              </a:ext>
            </a:extLst>
          </p:cNvPr>
          <p:cNvSpPr/>
          <p:nvPr userDrawn="1"/>
        </p:nvSpPr>
        <p:spPr>
          <a:xfrm flipV="true" rot="10800000">
            <a:off x="1153946" y="301722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" name="Freeform 7">
            <a:extLst>
              <a:ext uri="{14D003B2-5B43-44C9-BBB5-BDE8EFD556E3}">
                <a16:creationId xmlns:a16="http://schemas.microsoft.com/office/drawing/2010/main" id="{65BA6997-B985-4740-94AA-36C07D7A8941}"/>
              </a:ext>
            </a:extLst>
          </p:cNvPr>
          <p:cNvSpPr/>
          <p:nvPr userDrawn="1"/>
        </p:nvSpPr>
        <p:spPr>
          <a:xfrm flipV="true" rot="10800000">
            <a:off x="252718" y="812764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" name="Freeform 8">
            <a:extLst>
              <a:ext uri="{15BF7E24-8975-4DA5-AB35-EE4DBE5FF7DD}">
                <a16:creationId xmlns:a16="http://schemas.microsoft.com/office/drawing/2010/main" id="{076E649A-B4B4-4406-BF6C-6211335D72AE}"/>
              </a:ext>
            </a:extLst>
          </p:cNvPr>
          <p:cNvSpPr/>
          <p:nvPr userDrawn="1"/>
        </p:nvSpPr>
        <p:spPr>
          <a:xfrm flipV="true" rot="10800000">
            <a:off x="6766642" y="2193681"/>
            <a:ext cx="363518" cy="45719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" name="Freeform 9">
            <a:extLst>
              <a:ext uri="{F509D5E2-AF71-497A-B61D-4B1237BAD712}">
                <a16:creationId xmlns:a16="http://schemas.microsoft.com/office/drawing/2010/main" id="{FAD9C729-3823-41DE-943A-D573782AAD3B}"/>
              </a:ext>
            </a:extLst>
          </p:cNvPr>
          <p:cNvSpPr/>
          <p:nvPr userDrawn="1"/>
        </p:nvSpPr>
        <p:spPr>
          <a:xfrm flipV="true" rot="10800000">
            <a:off x="7778792" y="3392908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8" name="Freeform 10">
            <a:extLst>
              <a:ext uri="{49150578-1280-413D-9B9E-060A14E4B4C6}">
                <a16:creationId xmlns:a16="http://schemas.microsoft.com/office/drawing/2010/main" id="{F01F142A-3B22-4328-A14A-D8793EBE0B2B}"/>
              </a:ext>
            </a:extLst>
          </p:cNvPr>
          <p:cNvSpPr/>
          <p:nvPr userDrawn="1"/>
        </p:nvSpPr>
        <p:spPr>
          <a:xfrm flipV="true" rot="10800000">
            <a:off x="6993138" y="2239744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9" name="Freeform 11">
            <a:extLst>
              <a:ext uri="{BF6B27E9-2440-422C-9359-C27859390D74}">
                <a16:creationId xmlns:a16="http://schemas.microsoft.com/office/drawing/2010/main" id="{04AF84D5-DB6B-40E7-A99B-830478BB97EB}"/>
              </a:ext>
            </a:extLst>
          </p:cNvPr>
          <p:cNvSpPr/>
          <p:nvPr userDrawn="1"/>
        </p:nvSpPr>
        <p:spPr>
          <a:xfrm flipV="true" rot="10800000">
            <a:off x="10725228" y="5840628"/>
            <a:ext cx="740086" cy="740746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0" name="Freeform 12">
            <a:extLst>
              <a:ext uri="{1673D2E4-BCD2-4B17-AAE2-BE4C4B8DEE1D}">
                <a16:creationId xmlns:a16="http://schemas.microsoft.com/office/drawing/2010/main" id="{50AD224A-63C5-478F-8F87-1815493E0F55}"/>
              </a:ext>
            </a:extLst>
          </p:cNvPr>
          <p:cNvSpPr/>
          <p:nvPr userDrawn="1"/>
        </p:nvSpPr>
        <p:spPr>
          <a:xfrm flipV="true" rot="10800000">
            <a:off x="9851507" y="5038680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1" name="Freeform 13">
            <a:extLst>
              <a:ext uri="{51936A16-A810-4D39-8755-30BA042DCB64}">
                <a16:creationId xmlns:a16="http://schemas.microsoft.com/office/drawing/2010/main" id="{AA15BC25-CB12-4CB9-8881-8DE4B7DD2B09}"/>
              </a:ext>
            </a:extLst>
          </p:cNvPr>
          <p:cNvSpPr/>
          <p:nvPr userDrawn="1"/>
        </p:nvSpPr>
        <p:spPr>
          <a:xfrm flipV="true" rot="10800000">
            <a:off x="2307889" y="660907"/>
            <a:ext cx="363518" cy="45719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2" name="Freeform 14">
            <a:extLst>
              <a:ext uri="{4A2BBDED-7695-482A-89D6-9354C40F6BD5}">
                <a16:creationId xmlns:a16="http://schemas.microsoft.com/office/drawing/2010/main" id="{5B98F78D-DA84-4989-9F33-672064E62D7A}"/>
              </a:ext>
            </a:extLst>
          </p:cNvPr>
          <p:cNvSpPr/>
          <p:nvPr userDrawn="1"/>
        </p:nvSpPr>
        <p:spPr>
          <a:xfrm flipV="true" rot="10800000">
            <a:off x="1424255" y="4664320"/>
            <a:ext cx="363518" cy="45719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3" name="Freeform 15">
            <a:extLst>
              <a:ext uri="{C3C5EDD0-C467-4AFC-8468-182E30F41E9A}">
                <a16:creationId xmlns:a16="http://schemas.microsoft.com/office/drawing/2010/main" id="{539DE187-DC25-4606-A509-FB32D8409923}"/>
              </a:ext>
            </a:extLst>
          </p:cNvPr>
          <p:cNvSpPr/>
          <p:nvPr userDrawn="1"/>
        </p:nvSpPr>
        <p:spPr>
          <a:xfrm flipV="true" rot="10800000">
            <a:off x="2436405" y="5863547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4" name="Freeform 16">
            <a:extLst>
              <a:ext uri="{C729F976-7DCC-4334-8440-9F4ACAE493DA}">
                <a16:creationId xmlns:a16="http://schemas.microsoft.com/office/drawing/2010/main" id="{3FE57EB1-457C-4E12-8B7E-767D1355E7ED}"/>
              </a:ext>
            </a:extLst>
          </p:cNvPr>
          <p:cNvSpPr/>
          <p:nvPr userDrawn="1"/>
        </p:nvSpPr>
        <p:spPr>
          <a:xfrm flipV="true" rot="10800000">
            <a:off x="835890" y="5290744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679EF39E-4F5A-4342-B8F1-E49AFD367A6C}">
        <p14:creationId xmlns:p14="http://schemas.microsoft.com/office/powerpoint/2010/main" val="1682494595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>
            <a:extLst>
              <a:ext uri="{5933F487-21CB-4264-B669-871CB2D73E27}">
                <a16:creationId xmlns:a16="http://schemas.microsoft.com/office/drawing/2010/main" id="{562BC97C-DBDC-4A57-8699-3C780FE674BE}"/>
              </a:ext>
            </a:extLst>
          </p:cNvPr>
          <p:cNvSpPr/>
          <p:nvPr userDrawn="1"/>
        </p:nvSpPr>
        <p:spPr>
          <a:xfrm rot="10800000">
            <a:off x="11591009" y="4554516"/>
            <a:ext cx="399382" cy="31410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Freeform 7">
            <a:extLst>
              <a:ext uri="{91312B4C-4B86-401B-A1F6-260E928C2D53}">
                <a16:creationId xmlns:a16="http://schemas.microsoft.com/office/drawing/2010/main" id="{3D403484-C3F8-4438-9EB1-E06F52D309EB}"/>
              </a:ext>
            </a:extLst>
          </p:cNvPr>
          <p:cNvSpPr/>
          <p:nvPr userDrawn="1"/>
        </p:nvSpPr>
        <p:spPr>
          <a:xfrm rot="10800000">
            <a:off x="1887790" y="4554516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Freeform 8">
            <a:extLst>
              <a:ext uri="{728EB9BC-8ACA-46CA-B94F-4844CD6CEAFA}">
                <a16:creationId xmlns:a16="http://schemas.microsoft.com/office/drawing/2010/main" id="{8B3C20D5-B73C-423A-8C0E-D57D269F7192}"/>
              </a:ext>
            </a:extLst>
          </p:cNvPr>
          <p:cNvSpPr/>
          <p:nvPr userDrawn="1"/>
        </p:nvSpPr>
        <p:spPr>
          <a:xfrm rot="10800000">
            <a:off x="0" y="4789726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" name="Freeform 9">
            <a:extLst>
              <a:ext uri="{125184E3-1C67-4FF9-842B-48183739A696}">
                <a16:creationId xmlns:a16="http://schemas.microsoft.com/office/drawing/2010/main" id="{A3FC8973-9E92-467E-8DD6-4409172040FC}"/>
              </a:ext>
            </a:extLst>
          </p:cNvPr>
          <p:cNvSpPr/>
          <p:nvPr userDrawn="1"/>
        </p:nvSpPr>
        <p:spPr>
          <a:xfrm rot="10800000">
            <a:off x="345656" y="3912177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" name="Freeform 10">
            <a:extLst>
              <a:ext uri="{7CD88076-C7D5-4F9F-90E3-5A314CB77A05}">
                <a16:creationId xmlns:a16="http://schemas.microsoft.com/office/drawing/2010/main" id="{C18E4B87-FA92-4836-8111-F5E1573645BC}"/>
              </a:ext>
            </a:extLst>
          </p:cNvPr>
          <p:cNvSpPr/>
          <p:nvPr userDrawn="1"/>
        </p:nvSpPr>
        <p:spPr>
          <a:xfrm rot="10800000">
            <a:off x="341584" y="5310772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" name="Freeform 11">
            <a:extLst>
              <a:ext uri="{7722278B-2F41-465D-96B4-03F58915E8F5}">
                <a16:creationId xmlns:a16="http://schemas.microsoft.com/office/drawing/2010/main" id="{1BB281FF-DF4D-414F-BA00-A50CF4CE8346}"/>
              </a:ext>
            </a:extLst>
          </p:cNvPr>
          <p:cNvSpPr/>
          <p:nvPr userDrawn="1"/>
        </p:nvSpPr>
        <p:spPr>
          <a:xfrm rot="10800000">
            <a:off x="10948237" y="0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8" name="Freeform 12">
            <a:extLst>
              <a:ext uri="{A28D26CB-CFC0-454A-8FDB-E30F1A624808}">
                <a16:creationId xmlns:a16="http://schemas.microsoft.com/office/drawing/2010/main" id="{E7690423-86C0-47BD-913F-E7085C84AA5E}"/>
              </a:ext>
            </a:extLst>
          </p:cNvPr>
          <p:cNvSpPr/>
          <p:nvPr userDrawn="1"/>
        </p:nvSpPr>
        <p:spPr>
          <a:xfrm rot="10800000">
            <a:off x="10462450" y="321521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9" name="Freeform 13">
            <a:extLst>
              <a:ext uri="{DAB061BE-EFB1-4F5C-AD0D-7F2C8ACEC92E}">
                <a16:creationId xmlns:a16="http://schemas.microsoft.com/office/drawing/2010/main" id="{8926F51F-F7A9-4AD8-922D-82CC02A654C6}"/>
              </a:ext>
            </a:extLst>
          </p:cNvPr>
          <p:cNvSpPr/>
          <p:nvPr userDrawn="1"/>
        </p:nvSpPr>
        <p:spPr>
          <a:xfrm rot="10800000">
            <a:off x="10714669" y="789967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0" name="Freeform 14">
            <a:extLst>
              <a:ext uri="{46B402BC-28E9-4508-A9B3-7C5739646DEC}">
                <a16:creationId xmlns:a16="http://schemas.microsoft.com/office/drawing/2010/main" id="{AA5DCD11-7369-4B9C-8D20-7A63E4CFF799}"/>
              </a:ext>
            </a:extLst>
          </p:cNvPr>
          <p:cNvSpPr/>
          <p:nvPr userDrawn="1"/>
        </p:nvSpPr>
        <p:spPr>
          <a:xfrm rot="10800000">
            <a:off x="7386890" y="5255111"/>
            <a:ext cx="156910" cy="157049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1" name="Freeform 15">
            <a:extLst>
              <a:ext uri="{77DEBE5F-3CF1-425C-ADDA-1C2629FC9314}">
                <a16:creationId xmlns:a16="http://schemas.microsoft.com/office/drawing/2010/main" id="{9733F71F-E315-4B02-A8D5-7B77C3A44B4A}"/>
              </a:ext>
            </a:extLst>
          </p:cNvPr>
          <p:cNvSpPr/>
          <p:nvPr userDrawn="1"/>
        </p:nvSpPr>
        <p:spPr>
          <a:xfrm rot="10800000">
            <a:off x="10175067" y="2198742"/>
            <a:ext cx="433973" cy="138058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2" name="Freeform 16">
            <a:extLst>
              <a:ext uri="{494FA247-0FBD-44D2-A2D2-558F2FF30B43}">
                <a16:creationId xmlns:a16="http://schemas.microsoft.com/office/drawing/2010/main" id="{61D6638A-FCBC-4056-8BD2-58BD0E3E6BA5}"/>
              </a:ext>
            </a:extLst>
          </p:cNvPr>
          <p:cNvSpPr/>
          <p:nvPr userDrawn="1"/>
        </p:nvSpPr>
        <p:spPr>
          <a:xfrm rot="10800000">
            <a:off x="517411" y="1185640"/>
            <a:ext cx="363518" cy="45719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057DC0E0-9629-4742-8AA8-CBA5BD5D4AC2}">
        <p14:creationId xmlns:p14="http://schemas.microsoft.com/office/powerpoint/2010/main" val="16824945960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1">
            <a:extLst>
              <a:ext uri="{5002F0C8-B70B-4D45-874E-B237A16F7C3B}">
                <a16:creationId xmlns:a16="http://schemas.microsoft.com/office/drawing/2010/main" id="{804D5FC7-D92D-42E3-8C55-44B1944BB069}"/>
              </a:ext>
            </a:extLst>
          </p:cNvPr>
          <p:cNvSpPr txBox="1"/>
          <p:nvPr userDrawn="1"/>
        </p:nvSpPr>
        <p:spPr>
          <a:xfrm flipV="true" rot="10800000">
            <a:off x="2974764" y="3927066"/>
            <a:ext cx="1489126" cy="2668690"/>
          </a:xfrm>
          <a:custGeom>
            <a:avLst/>
            <a:gdLst/>
            <a:ahLst/>
            <a:cxnLst/>
            <a:rect b="b" l="0" r="r" t="0"/>
            <a:pathLst>
              <a:path h="3500298" w="1953162">
                <a:moveTo>
                  <a:pt x="0" y="983196"/>
                </a:moveTo>
                <a:lnTo>
                  <a:pt x="0" y="0"/>
                </a:lnTo>
                <a:lnTo>
                  <a:pt x="1953162" y="0"/>
                </a:lnTo>
                <a:lnTo>
                  <a:pt x="1953162" y="2278210"/>
                </a:lnTo>
                <a:lnTo>
                  <a:pt x="731074" y="3500298"/>
                </a:lnTo>
                <a:lnTo>
                  <a:pt x="307945" y="3132666"/>
                </a:lnTo>
                <a:lnTo>
                  <a:pt x="284402" y="1367953"/>
                </a:lnTo>
                <a:lnTo>
                  <a:pt x="0" y="983196"/>
                </a:lnTo>
                <a:close/>
              </a:path>
            </a:pathLst>
          </a:custGeom>
          <a:gradFill rotWithShape="1">
            <a:gsLst>
              <a:gs pos="0">
                <a:schemeClr val="accent2">
                  <a:alpha val="90296"/>
                </a:schemeClr>
              </a:gs>
              <a:gs pos="46000">
                <a:schemeClr val="accent2">
                  <a:alpha val="43000"/>
                </a:schemeClr>
              </a:gs>
              <a:gs pos="100000">
                <a:schemeClr val="accent2">
                  <a:alpha val="0"/>
                </a:schemeClr>
              </a:gs>
            </a:gsLst>
            <a:lin ang="16200000" scaled="0"/>
          </a:gradFill>
        </p:spPr>
        <p:txBody>
          <a:bodyPr bIns="45720" lIns="91440" rIns="91440" rot="10800000" rtlCol="0" tIns="45720" vert="horz" wrap="square">
            <a:noAutofit/>
          </a:bodyPr>
          <a:lstStyle>
            <a:lvl1pPr algn="l" indent="-228600" lvl="0" marL="228600" rtl="false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dirty="0" lang="en-US" sz="2000">
                <a:solidFill>
                  <a:schemeClr val="tx1"/>
                </a:solidFill>
                <a:latin typeface="Arial"/>
              </a:defRPr>
            </a:lvl1pPr>
            <a:lvl2pPr algn="l" indent="-228600" lvl="1" marL="685800" rtl="false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dirty="0" lang="en-US" sz="2400">
                <a:solidFill>
                  <a:schemeClr val="tx1"/>
                </a:solidFill>
                <a:latin typeface="+mn-lt"/>
              </a:defRPr>
            </a:lvl2pPr>
            <a:lvl3pPr algn="l" indent="-228600" lvl="2" marL="1143000" rtl="false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dirty="0" lang="en-US" sz="2000">
                <a:solidFill>
                  <a:schemeClr val="tx1"/>
                </a:solidFill>
                <a:latin typeface="+mn-lt"/>
              </a:defRPr>
            </a:lvl3pPr>
            <a:lvl4pPr algn="l" indent="-228600" lvl="3" marL="1600200" rtl="false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dirty="0" lang="en-US" sz="1800">
                <a:solidFill>
                  <a:schemeClr val="tx1"/>
                </a:solidFill>
                <a:latin typeface="+mn-lt"/>
              </a:defRPr>
            </a:lvl4pPr>
            <a:lvl5pPr algn="l" indent="-228600" lvl="4" marL="2057400" rtl="false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dirty="0" lang="en-US" sz="1800">
                <a:solidFill>
                  <a:schemeClr val="tx1"/>
                </a:solidFill>
                <a:latin typeface="+mn-lt"/>
              </a:defRPr>
            </a:lvl5pPr>
            <a:lvl6pPr algn="l" indent="-228600" lvl="5" marL="2514600" rtl="false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dirty="0" lang="en-US" sz="1800">
                <a:solidFill>
                  <a:schemeClr val="tx1"/>
                </a:solidFill>
                <a:latin typeface="+mn-lt"/>
              </a:defRPr>
            </a:lvl6pPr>
            <a:lvl7pPr algn="l" indent="-228600" lvl="6" marL="2971800" rtl="false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dirty="0" lang="en-US" sz="1800">
                <a:solidFill>
                  <a:schemeClr val="tx1"/>
                </a:solidFill>
                <a:latin typeface="+mn-lt"/>
              </a:defRPr>
            </a:lvl7pPr>
            <a:lvl8pPr algn="l" indent="-228600" lvl="7" marL="3429000" rtl="false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dirty="0" lang="en-US" sz="1800">
                <a:solidFill>
                  <a:schemeClr val="tx1"/>
                </a:solidFill>
                <a:latin typeface="+mn-lt"/>
              </a:defRPr>
            </a:lvl8pPr>
            <a:lvl9pPr algn="l" indent="-228600" lvl="8" marL="3886200" rtl="false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dirty="0" lang="en-US" sz="1800">
                <a:solidFill>
                  <a:schemeClr val="tx1"/>
                </a:solidFill>
                <a:latin typeface="+mn-lt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Freeform 81">
            <a:extLst>
              <a:ext uri="{342C224B-D6BA-4A34-85F1-D9E7FD68E62A}">
                <a16:creationId xmlns:a16="http://schemas.microsoft.com/office/drawing/2010/main" id="{15FAA10A-8CA6-4098-813B-D8D0015485E2}"/>
              </a:ext>
            </a:extLst>
          </p:cNvPr>
          <p:cNvSpPr txBox="1"/>
          <p:nvPr userDrawn="1"/>
        </p:nvSpPr>
        <p:spPr>
          <a:xfrm flipH="true" rot="10800000">
            <a:off x="717626" y="342900"/>
            <a:ext cx="1489126" cy="2668690"/>
          </a:xfrm>
          <a:custGeom>
            <a:avLst/>
            <a:gdLst/>
            <a:ahLst/>
            <a:cxnLst/>
            <a:rect b="b" l="0" r="r" t="0"/>
            <a:pathLst>
              <a:path h="3500298" w="1953162">
                <a:moveTo>
                  <a:pt x="0" y="983196"/>
                </a:moveTo>
                <a:lnTo>
                  <a:pt x="0" y="0"/>
                </a:lnTo>
                <a:lnTo>
                  <a:pt x="1953162" y="0"/>
                </a:lnTo>
                <a:lnTo>
                  <a:pt x="1953162" y="2278210"/>
                </a:lnTo>
                <a:lnTo>
                  <a:pt x="731074" y="3500298"/>
                </a:lnTo>
                <a:lnTo>
                  <a:pt x="307945" y="3132666"/>
                </a:lnTo>
                <a:lnTo>
                  <a:pt x="284402" y="1367953"/>
                </a:lnTo>
                <a:lnTo>
                  <a:pt x="0" y="983196"/>
                </a:lnTo>
                <a:close/>
              </a:path>
            </a:pathLst>
          </a:custGeom>
          <a:gradFill rotWithShape="1">
            <a:gsLst>
              <a:gs pos="0">
                <a:schemeClr val="accent2">
                  <a:alpha val="90296"/>
                </a:schemeClr>
              </a:gs>
              <a:gs pos="46000">
                <a:schemeClr val="accent2">
                  <a:alpha val="43000"/>
                </a:schemeClr>
              </a:gs>
              <a:gs pos="100000">
                <a:schemeClr val="accent2">
                  <a:alpha val="0"/>
                </a:schemeClr>
              </a:gs>
            </a:gsLst>
            <a:lin ang="16200000" scaled="0"/>
          </a:gradFill>
        </p:spPr>
        <p:txBody>
          <a:bodyPr bIns="45720" lIns="91440" rIns="91440" rtlCol="0" tIns="45720" vert="horz" wrap="square">
            <a:noAutofit/>
          </a:bodyPr>
          <a:lstStyle>
            <a:lvl1pPr algn="l" indent="-228600" lvl="0" marL="228600" rtl="false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dirty="0" lang="en-US" sz="2000">
                <a:solidFill>
                  <a:schemeClr val="tx1"/>
                </a:solidFill>
                <a:latin typeface="Arial"/>
              </a:defRPr>
            </a:lvl1pPr>
            <a:lvl2pPr algn="l" indent="-228600" lvl="1" marL="685800" rtl="false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dirty="0" lang="en-US" sz="2400">
                <a:solidFill>
                  <a:schemeClr val="tx1"/>
                </a:solidFill>
                <a:latin typeface="+mn-lt"/>
              </a:defRPr>
            </a:lvl2pPr>
            <a:lvl3pPr algn="l" indent="-228600" lvl="2" marL="1143000" rtl="false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dirty="0" lang="en-US" sz="2000">
                <a:solidFill>
                  <a:schemeClr val="tx1"/>
                </a:solidFill>
                <a:latin typeface="+mn-lt"/>
              </a:defRPr>
            </a:lvl3pPr>
            <a:lvl4pPr algn="l" indent="-228600" lvl="3" marL="1600200" rtl="false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dirty="0" lang="en-US" sz="1800">
                <a:solidFill>
                  <a:schemeClr val="tx1"/>
                </a:solidFill>
                <a:latin typeface="+mn-lt"/>
              </a:defRPr>
            </a:lvl4pPr>
            <a:lvl5pPr algn="l" indent="-228600" lvl="4" marL="2057400" rtl="false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dirty="0" lang="en-US" sz="1800">
                <a:solidFill>
                  <a:schemeClr val="tx1"/>
                </a:solidFill>
                <a:latin typeface="+mn-lt"/>
              </a:defRPr>
            </a:lvl5pPr>
            <a:lvl6pPr algn="l" indent="-228600" lvl="5" marL="2514600" rtl="false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dirty="0" lang="en-US" sz="1800">
                <a:solidFill>
                  <a:schemeClr val="tx1"/>
                </a:solidFill>
                <a:latin typeface="+mn-lt"/>
              </a:defRPr>
            </a:lvl6pPr>
            <a:lvl7pPr algn="l" indent="-228600" lvl="6" marL="2971800" rtl="false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dirty="0" lang="en-US" sz="1800">
                <a:solidFill>
                  <a:schemeClr val="tx1"/>
                </a:solidFill>
                <a:latin typeface="+mn-lt"/>
              </a:defRPr>
            </a:lvl7pPr>
            <a:lvl8pPr algn="l" indent="-228600" lvl="7" marL="3429000" rtl="false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dirty="0" lang="en-US" sz="1800">
                <a:solidFill>
                  <a:schemeClr val="tx1"/>
                </a:solidFill>
                <a:latin typeface="+mn-lt"/>
              </a:defRPr>
            </a:lvl8pPr>
            <a:lvl9pPr algn="l" indent="-228600" lvl="8" marL="3886200" rtl="false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dirty="0" lang="en-US" sz="1800">
                <a:solidFill>
                  <a:schemeClr val="tx1"/>
                </a:solidFill>
                <a:latin typeface="+mn-lt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Freeform 13">
            <a:extLst>
              <a:ext uri="{2FF99559-8DD6-42A5-BDE9-DBBABA12551A}">
                <a16:creationId xmlns:a16="http://schemas.microsoft.com/office/drawing/2010/main" id="{C6725B5E-2AE8-47FB-9012-14AF1D652606}"/>
              </a:ext>
            </a:extLst>
          </p:cNvPr>
          <p:cNvSpPr/>
          <p:nvPr userDrawn="1"/>
        </p:nvSpPr>
        <p:spPr>
          <a:xfrm rot="0">
            <a:off x="1026236" y="1132069"/>
            <a:ext cx="2094180" cy="2418934"/>
          </a:xfrm>
          <a:custGeom>
            <a:avLst/>
            <a:gdLst/>
            <a:ahLst/>
            <a:cxnLst/>
            <a:rect b="b" l="0" r="r" t="0"/>
            <a:pathLst>
              <a:path h="2652824" w="2296670">
                <a:moveTo>
                  <a:pt x="1148335" y="0"/>
                </a:moveTo>
                <a:lnTo>
                  <a:pt x="2296670" y="658640"/>
                </a:lnTo>
                <a:lnTo>
                  <a:pt x="2296670" y="1994185"/>
                </a:lnTo>
                <a:lnTo>
                  <a:pt x="1148335" y="2652824"/>
                </a:lnTo>
                <a:lnTo>
                  <a:pt x="0" y="1994185"/>
                </a:lnTo>
                <a:lnTo>
                  <a:pt x="0" y="658640"/>
                </a:lnTo>
                <a:close/>
              </a:path>
            </a:pathLst>
          </a:custGeom>
          <a:solidFill>
            <a:srgbClr val="ffffff"/>
          </a:solidFill>
          <a:ln w="12700">
            <a:miter lim="800000"/>
          </a:ln>
          <a:effectLst>
            <a:outerShdw blurRad="520700" dir="5400000" dist="50800">
              <a:schemeClr val="accent2">
                <a:alpha val="27999"/>
              </a:schemeClr>
            </a:outerShdw>
          </a:effectLst>
        </p:spPr>
        <p:txBody>
          <a:bodyPr anchor="ctr" lIns="45719" rIns="45719" rtlCol="0" vert="horz" wrap="square">
            <a:noAutofit/>
          </a:bodyPr>
          <a:lstStyle/>
          <a:p>
            <a:pPr>
              <a:defRPr b="1" dirty="0" lang="en-US" sz="9600">
                <a:solidFill>
                  <a:srgbClr val="f2f2f2">
                    <a:alpha val="39999"/>
                  </a:srgbClr>
                </a:solidFill>
                <a:latin typeface="+mj-lt"/>
              </a:defRPr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5" name="Freeform 6">
            <a:extLst>
              <a:ext uri="{7921B486-790A-4F48-8F04-5ECB1815C8BE}">
                <a16:creationId xmlns:a16="http://schemas.microsoft.com/office/drawing/2010/main" id="{E9787293-FE1D-4CBE-A427-82A21EDF9175}"/>
              </a:ext>
            </a:extLst>
          </p:cNvPr>
          <p:cNvSpPr/>
          <p:nvPr userDrawn="1"/>
        </p:nvSpPr>
        <p:spPr>
          <a:xfrm rot="0">
            <a:off x="2043506" y="3387654"/>
            <a:ext cx="2094180" cy="2418934"/>
          </a:xfrm>
          <a:custGeom>
            <a:avLst/>
            <a:gdLst/>
            <a:ahLst/>
            <a:cxnLst/>
            <a:rect b="b" l="0" r="r" t="0"/>
            <a:pathLst>
              <a:path h="2652824" w="2296670">
                <a:moveTo>
                  <a:pt x="1148335" y="0"/>
                </a:moveTo>
                <a:lnTo>
                  <a:pt x="2296670" y="658640"/>
                </a:lnTo>
                <a:lnTo>
                  <a:pt x="2296670" y="1994185"/>
                </a:lnTo>
                <a:lnTo>
                  <a:pt x="1148335" y="2652824"/>
                </a:lnTo>
                <a:lnTo>
                  <a:pt x="0" y="1994185"/>
                </a:lnTo>
                <a:lnTo>
                  <a:pt x="0" y="658640"/>
                </a:lnTo>
                <a:close/>
              </a:path>
            </a:pathLst>
          </a:custGeom>
          <a:solidFill>
            <a:srgbClr val="ffffff"/>
          </a:solidFill>
          <a:ln w="12700">
            <a:miter lim="800000"/>
          </a:ln>
          <a:effectLst>
            <a:outerShdw blurRad="520700" dir="5400000" dist="50800">
              <a:schemeClr val="accent2">
                <a:alpha val="27999"/>
              </a:schemeClr>
            </a:outerShdw>
          </a:effectLst>
        </p:spPr>
        <p:txBody>
          <a:bodyPr anchor="ctr" lIns="45719" rIns="45719" rtlCol="0" vert="horz" wrap="square">
            <a:noAutofit/>
          </a:bodyPr>
          <a:lstStyle/>
          <a:p>
            <a:pPr>
              <a:defRPr b="1" dirty="0" lang="en-US" sz="9600">
                <a:solidFill>
                  <a:srgbClr val="f2f2f2">
                    <a:alpha val="39999"/>
                  </a:srgbClr>
                </a:solidFill>
                <a:latin typeface="+mj-lt"/>
              </a:defRPr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6" name="Diagonal Stripe 9">
            <a:extLst>
              <a:ext uri="{057B4B9C-497D-4F25-820B-27D1386B006A}">
                <a16:creationId xmlns:a16="http://schemas.microsoft.com/office/drawing/2010/main" id="{4804B3E0-BD9D-47C4-AF98-B97504867906}"/>
              </a:ext>
            </a:extLst>
          </p:cNvPr>
          <p:cNvSpPr/>
          <p:nvPr userDrawn="1"/>
        </p:nvSpPr>
        <p:spPr>
          <a:xfrm rot="10800000">
            <a:off x="10733385" y="5393840"/>
            <a:ext cx="1458614" cy="1458614"/>
          </a:xfrm>
          <a:prstGeom prst="diagStripe">
            <a:avLst>
              <a:gd fmla="val 35771" name="adj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>
                <a:solidFill>
                  <a:schemeClr val="tx1"/>
                </a:solidFill>
              </a:rPr>
              <a:t/>
            </a:r>
            <a:endParaRPr dirty="0" lang="en-US">
              <a:solidFill>
                <a:schemeClr val="tx1"/>
              </a:solidFill>
            </a:endParaRPr>
          </a:p>
        </p:txBody>
      </p:sp>
      <p:sp>
        <p:nvSpPr>
          <p:cNvPr id="7" name="Freeform 10">
            <a:extLst>
              <a:ext uri="{1CE7B9BD-E065-4021-BB8D-3617FACAF285}">
                <a16:creationId xmlns:a16="http://schemas.microsoft.com/office/drawing/2010/main" id="{89F8CBC4-85CE-47E2-A559-CC17455DAF06}"/>
              </a:ext>
            </a:extLst>
          </p:cNvPr>
          <p:cNvSpPr/>
          <p:nvPr userDrawn="1"/>
        </p:nvSpPr>
        <p:spPr>
          <a:xfrm rot="10800000">
            <a:off x="715448" y="5486399"/>
            <a:ext cx="130034" cy="13015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8" name="Freeform 11">
            <a:extLst>
              <a:ext uri="{1F53A42B-B552-47F3-8DB9-D3BCFB5418CE}">
                <a16:creationId xmlns:a16="http://schemas.microsoft.com/office/drawing/2010/main" id="{B800E474-E6DA-4792-85E2-B046F28F8309}"/>
              </a:ext>
            </a:extLst>
          </p:cNvPr>
          <p:cNvSpPr/>
          <p:nvPr userDrawn="1"/>
        </p:nvSpPr>
        <p:spPr>
          <a:xfrm rot="10800000">
            <a:off x="1" y="5996300"/>
            <a:ext cx="409515" cy="409879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9" name="Freeform 12">
            <a:extLst>
              <a:ext uri="{4D5143FA-3D97-4015-AC13-DA39091C8729}">
                <a16:creationId xmlns:a16="http://schemas.microsoft.com/office/drawing/2010/main" id="{722D96A1-C8F7-4B23-86AF-B72A22C952B0}"/>
              </a:ext>
            </a:extLst>
          </p:cNvPr>
          <p:cNvSpPr/>
          <p:nvPr userDrawn="1"/>
        </p:nvSpPr>
        <p:spPr>
          <a:xfrm rot="10800000">
            <a:off x="638517" y="6123404"/>
            <a:ext cx="409514" cy="409878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0" name="Freeform 15">
            <a:extLst>
              <a:ext uri="{D2C2D7E1-1C10-49C8-B1A8-AEF5E0149EC3}">
                <a16:creationId xmlns:a16="http://schemas.microsoft.com/office/drawing/2010/main" id="{50B1AD46-777D-4A58-8F53-C5778C550239}"/>
              </a:ext>
            </a:extLst>
          </p:cNvPr>
          <p:cNvSpPr/>
          <p:nvPr userDrawn="1"/>
        </p:nvSpPr>
        <p:spPr>
          <a:xfrm rot="10800000">
            <a:off x="139837" y="5561678"/>
            <a:ext cx="688216" cy="688828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1" name="Freeform 16">
            <a:extLst>
              <a:ext uri="{80B8E525-345E-431A-951A-A730243A475F}">
                <a16:creationId xmlns:a16="http://schemas.microsoft.com/office/drawing/2010/main" id="{4932F5DA-622D-4DAF-9611-084B52912584}"/>
              </a:ext>
            </a:extLst>
          </p:cNvPr>
          <p:cNvSpPr/>
          <p:nvPr userDrawn="1"/>
        </p:nvSpPr>
        <p:spPr>
          <a:xfrm rot="10800000">
            <a:off x="4517719" y="4641325"/>
            <a:ext cx="363518" cy="45719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2" name="Freeform 19">
            <a:extLst>
              <a:ext uri="{14C67A0A-C6D3-4A07-BADB-52D2C459CBA7}">
                <a16:creationId xmlns:a16="http://schemas.microsoft.com/office/drawing/2010/main" id="{F688D513-6271-4B0A-86B9-D56E47B1EACD}"/>
              </a:ext>
            </a:extLst>
          </p:cNvPr>
          <p:cNvSpPr/>
          <p:nvPr userDrawn="1"/>
        </p:nvSpPr>
        <p:spPr>
          <a:xfrm rot="10800000">
            <a:off x="7346992" y="1561114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3" name="Freeform 20">
            <a:extLst>
              <a:ext uri="{046F302B-35FF-49A7-9AB9-EB1177C7DDBC}">
                <a16:creationId xmlns:a16="http://schemas.microsoft.com/office/drawing/2010/main" id="{FE29E989-6BD7-43B5-AB39-6886AB6402EC}"/>
              </a:ext>
            </a:extLst>
          </p:cNvPr>
          <p:cNvSpPr/>
          <p:nvPr userDrawn="1"/>
        </p:nvSpPr>
        <p:spPr>
          <a:xfrm rot="10800000">
            <a:off x="4356405" y="2020007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4" name="Freeform 21">
            <a:extLst>
              <a:ext uri="{6632F056-3683-481B-B77F-89A73A432B6F}">
                <a16:creationId xmlns:a16="http://schemas.microsoft.com/office/drawing/2010/main" id="{2461B851-5E52-4E82-BFAD-1DFD39BBC795}"/>
              </a:ext>
            </a:extLst>
          </p:cNvPr>
          <p:cNvSpPr/>
          <p:nvPr userDrawn="1"/>
        </p:nvSpPr>
        <p:spPr>
          <a:xfrm rot="10800000">
            <a:off x="11491681" y="1436078"/>
            <a:ext cx="516124" cy="516583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5" name="Freeform 22">
            <a:extLst>
              <a:ext uri="{0A1BD12E-BE1B-4E89-87FA-DBC0EEBDB76B}">
                <a16:creationId xmlns:a16="http://schemas.microsoft.com/office/drawing/2010/main" id="{9DC0FF9F-0E73-425B-8A9A-B521BB2D80BC}"/>
              </a:ext>
            </a:extLst>
          </p:cNvPr>
          <p:cNvSpPr/>
          <p:nvPr userDrawn="1"/>
        </p:nvSpPr>
        <p:spPr>
          <a:xfrm rot="10800000">
            <a:off x="10882363" y="1643775"/>
            <a:ext cx="867380" cy="86815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F803A96B-FE8F-42B4-A93E-B8942A82B123}">
        <p14:creationId xmlns:p14="http://schemas.microsoft.com/office/powerpoint/2010/main" val="1682494596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nip Diagonal Corner of Rectangle 16">
            <a:extLst>
              <a:ext uri="{3B7B1737-991A-4625-85CD-52761D2F90F9}">
                <a16:creationId xmlns:a16="http://schemas.microsoft.com/office/drawing/2010/main" id="{FF3E70EE-E48B-46E7-9EF1-671C4796F347}"/>
              </a:ext>
            </a:extLst>
          </p:cNvPr>
          <p:cNvSpPr/>
          <p:nvPr userDrawn="1"/>
        </p:nvSpPr>
        <p:spPr>
          <a:xfrm rot="0">
            <a:off x="0" y="4253139"/>
            <a:ext cx="12192000" cy="693565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2"/>
          </a:solidFill>
          <a:ln w="76200">
            <a:noFill/>
            <a:miter lim="800000"/>
          </a:ln>
          <a:effectLst>
            <a:outerShdw blurRad="520700" dir="5400000" dist="50800">
              <a:schemeClr val="accent2">
                <a:alpha val="27999"/>
              </a:schemeClr>
            </a:outerShdw>
          </a:effectLst>
        </p:spPr>
        <p:txBody>
          <a:bodyPr anchor="ctr" lIns="45719" rIns="45719" rtlCol="0" vert="horz" wrap="square">
            <a:noAutofit/>
          </a:bodyPr>
          <a:lstStyle/>
          <a:p>
            <a:pPr>
              <a:defRPr b="1" dirty="0" lang="en-US" sz="9600">
                <a:solidFill>
                  <a:srgbClr val="f2f2f2">
                    <a:alpha val="39999"/>
                  </a:srgbClr>
                </a:solidFill>
                <a:latin typeface="+mj-lt"/>
              </a:defRPr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3" name="Snip Diagonal Corner of Rectangle 1">
            <a:extLst>
              <a:ext uri="{91BF18D3-CEC1-4A7B-87DC-E9F0A8873EC8}">
                <a16:creationId xmlns:a16="http://schemas.microsoft.com/office/drawing/2010/main" id="{C186FE65-F344-492A-85AB-A9AED03396E8}"/>
              </a:ext>
            </a:extLst>
          </p:cNvPr>
          <p:cNvSpPr/>
          <p:nvPr userDrawn="1"/>
        </p:nvSpPr>
        <p:spPr>
          <a:xfrm flipH="true" rot="0">
            <a:off x="0" y="3437931"/>
            <a:ext cx="12192000" cy="693565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2"/>
          </a:solidFill>
          <a:ln w="76200">
            <a:noFill/>
            <a:miter lim="800000"/>
          </a:ln>
          <a:effectLst>
            <a:outerShdw blurRad="520700" dir="5400000" dist="50800">
              <a:schemeClr val="accent2">
                <a:alpha val="27999"/>
              </a:schemeClr>
            </a:outerShdw>
          </a:effectLst>
        </p:spPr>
        <p:txBody>
          <a:bodyPr anchor="ctr" lIns="45719" rIns="45719" rtlCol="0" vert="horz" wrap="square">
            <a:noAutofit/>
          </a:bodyPr>
          <a:lstStyle/>
          <a:p>
            <a:pPr>
              <a:defRPr b="1" dirty="0" lang="en-US" sz="9600">
                <a:solidFill>
                  <a:srgbClr val="f2f2f2">
                    <a:alpha val="39999"/>
                  </a:srgbClr>
                </a:solidFill>
                <a:latin typeface="+mj-lt"/>
              </a:defRPr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4" name="Snip Diagonal Corner of Rectangle 12">
            <a:extLst>
              <a:ext uri="{F590FC16-B9DD-4BCA-BC2E-AF7FE756503F}">
                <a16:creationId xmlns:a16="http://schemas.microsoft.com/office/drawing/2010/main" id="{106B786B-62FE-446A-A3AB-B9A5AE758C2F}"/>
              </a:ext>
            </a:extLst>
          </p:cNvPr>
          <p:cNvSpPr/>
          <p:nvPr userDrawn="1"/>
        </p:nvSpPr>
        <p:spPr>
          <a:xfrm rot="0">
            <a:off x="1874898" y="3623591"/>
            <a:ext cx="1787758" cy="2429324"/>
          </a:xfrm>
          <a:prstGeom prst="snip2DiagRect">
            <a:avLst/>
          </a:prstGeom>
          <a:solidFill>
            <a:srgbClr val="ffffff"/>
          </a:solidFill>
          <a:ln w="12700">
            <a:miter lim="800000"/>
          </a:ln>
          <a:effectLst>
            <a:outerShdw blurRad="520700" dir="5400000" dist="50800">
              <a:schemeClr val="accent2">
                <a:alpha val="27999"/>
              </a:schemeClr>
            </a:outerShdw>
          </a:effectLst>
        </p:spPr>
        <p:txBody>
          <a:bodyPr anchor="ctr" lIns="45719" rIns="45719" rtlCol="0" vert="horz" wrap="square">
            <a:noAutofit/>
          </a:bodyPr>
          <a:lstStyle/>
          <a:p>
            <a:pPr>
              <a:defRPr b="1" dirty="0" lang="en-US" sz="9600">
                <a:solidFill>
                  <a:srgbClr val="f2f2f2">
                    <a:alpha val="39999"/>
                  </a:srgbClr>
                </a:solidFill>
                <a:latin typeface="+mj-lt"/>
              </a:defRPr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5" name="Snip Diagonal Corner of Rectangle 2">
            <a:extLst>
              <a:ext uri="{4F9D65EE-9CE3-4504-B08E-FCD9A54154E4}">
                <a16:creationId xmlns:a16="http://schemas.microsoft.com/office/drawing/2010/main" id="{5CB01A69-75B1-4B96-906C-1C88A7D250C8}"/>
              </a:ext>
            </a:extLst>
          </p:cNvPr>
          <p:cNvSpPr/>
          <p:nvPr userDrawn="1"/>
        </p:nvSpPr>
        <p:spPr>
          <a:xfrm rot="0">
            <a:off x="4497057" y="3623591"/>
            <a:ext cx="1787758" cy="2429324"/>
          </a:xfrm>
          <a:prstGeom prst="snip2DiagRect">
            <a:avLst/>
          </a:prstGeom>
          <a:solidFill>
            <a:srgbClr val="ffffff"/>
          </a:solidFill>
          <a:ln w="12700">
            <a:miter lim="800000"/>
          </a:ln>
          <a:effectLst>
            <a:outerShdw blurRad="520700" dir="5400000" dist="50800">
              <a:schemeClr val="accent2">
                <a:alpha val="27999"/>
              </a:schemeClr>
            </a:outerShdw>
          </a:effectLst>
        </p:spPr>
        <p:txBody>
          <a:bodyPr anchor="ctr" lIns="45719" rIns="45719" rtlCol="0" vert="horz" wrap="square">
            <a:noAutofit/>
          </a:bodyPr>
          <a:lstStyle/>
          <a:p>
            <a:pPr>
              <a:defRPr b="1" dirty="0" lang="en-US" sz="9600">
                <a:solidFill>
                  <a:srgbClr val="f2f2f2">
                    <a:alpha val="39999"/>
                  </a:srgbClr>
                </a:solidFill>
                <a:latin typeface="+mj-lt"/>
              </a:defRPr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6" name="Snip Diagonal Corner of Rectangle 4">
            <a:extLst>
              <a:ext uri="{4B41D60D-A553-499F-9E48-949AD78D95CC}">
                <a16:creationId xmlns:a16="http://schemas.microsoft.com/office/drawing/2010/main" id="{F3231092-C61C-4422-A660-85EE2EEE1F0C}"/>
              </a:ext>
            </a:extLst>
          </p:cNvPr>
          <p:cNvSpPr/>
          <p:nvPr userDrawn="1"/>
        </p:nvSpPr>
        <p:spPr>
          <a:xfrm rot="0">
            <a:off x="7119216" y="3623591"/>
            <a:ext cx="1787758" cy="2429324"/>
          </a:xfrm>
          <a:prstGeom prst="snip2DiagRect">
            <a:avLst/>
          </a:prstGeom>
          <a:solidFill>
            <a:srgbClr val="ffffff"/>
          </a:solidFill>
          <a:ln w="12700">
            <a:miter lim="800000"/>
          </a:ln>
          <a:effectLst>
            <a:outerShdw blurRad="520700" dir="5400000" dist="50800">
              <a:schemeClr val="accent2">
                <a:alpha val="27999"/>
              </a:schemeClr>
            </a:outerShdw>
          </a:effectLst>
        </p:spPr>
        <p:txBody>
          <a:bodyPr anchor="ctr" lIns="45719" rIns="45719" rtlCol="0" vert="horz" wrap="square">
            <a:noAutofit/>
          </a:bodyPr>
          <a:lstStyle/>
          <a:p>
            <a:pPr>
              <a:defRPr b="1" dirty="0" lang="en-US" sz="9600">
                <a:solidFill>
                  <a:srgbClr val="f2f2f2">
                    <a:alpha val="39999"/>
                  </a:srgbClr>
                </a:solidFill>
                <a:latin typeface="+mj-lt"/>
              </a:defRPr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7" name="Snip Diagonal Corner of Rectangle 6">
            <a:extLst>
              <a:ext uri="{808FCFB2-3018-4A65-A547-5871B69ED733}">
                <a16:creationId xmlns:a16="http://schemas.microsoft.com/office/drawing/2010/main" id="{30F57512-54D7-4142-A376-CE581AAD99F2}"/>
              </a:ext>
            </a:extLst>
          </p:cNvPr>
          <p:cNvSpPr/>
          <p:nvPr userDrawn="1"/>
        </p:nvSpPr>
        <p:spPr>
          <a:xfrm rot="0">
            <a:off x="9741375" y="3623591"/>
            <a:ext cx="1787758" cy="2429324"/>
          </a:xfrm>
          <a:prstGeom prst="snip2DiagRect">
            <a:avLst/>
          </a:prstGeom>
          <a:solidFill>
            <a:srgbClr val="ffffff"/>
          </a:solidFill>
          <a:ln w="12700">
            <a:miter lim="800000"/>
          </a:ln>
          <a:effectLst>
            <a:outerShdw blurRad="520700" dir="5400000" dist="50800">
              <a:schemeClr val="accent2">
                <a:alpha val="27999"/>
              </a:schemeClr>
            </a:outerShdw>
          </a:effectLst>
        </p:spPr>
        <p:txBody>
          <a:bodyPr anchor="ctr" lIns="45719" rIns="45719" rtlCol="0" vert="horz" wrap="square">
            <a:noAutofit/>
          </a:bodyPr>
          <a:lstStyle/>
          <a:p>
            <a:pPr>
              <a:defRPr b="1" dirty="0" lang="en-US" sz="9600">
                <a:solidFill>
                  <a:srgbClr val="f2f2f2">
                    <a:alpha val="39999"/>
                  </a:srgbClr>
                </a:solidFill>
                <a:latin typeface="+mj-lt"/>
              </a:defRPr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8" name="Freeform 8">
            <a:extLst>
              <a:ext uri="{0DB3FCB0-4FE6-4438-AE55-6D395B9AC5AF}">
                <a16:creationId xmlns:a16="http://schemas.microsoft.com/office/drawing/2010/main" id="{E3F7BADC-EF3C-4048-B5C1-0A10322FCB0B}"/>
              </a:ext>
            </a:extLst>
          </p:cNvPr>
          <p:cNvSpPr/>
          <p:nvPr userDrawn="1"/>
        </p:nvSpPr>
        <p:spPr>
          <a:xfrm flipV="true" rot="10800000">
            <a:off x="1292977" y="1958470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9" name="Freeform 9">
            <a:extLst>
              <a:ext uri="{AA77BA59-59C2-441B-BD5D-193C6D224FE8}">
                <a16:creationId xmlns:a16="http://schemas.microsoft.com/office/drawing/2010/main" id="{709BD958-C38D-4C67-AA55-DC1CAAA58490}"/>
              </a:ext>
            </a:extLst>
          </p:cNvPr>
          <p:cNvSpPr/>
          <p:nvPr userDrawn="1"/>
        </p:nvSpPr>
        <p:spPr>
          <a:xfrm flipV="true" rot="10800000">
            <a:off x="0" y="531426"/>
            <a:ext cx="740086" cy="740746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0" name="Freeform 10">
            <a:extLst>
              <a:ext uri="{7D47CAD8-4A78-4A7B-8C82-E2AFB7BA5A90}">
                <a16:creationId xmlns:a16="http://schemas.microsoft.com/office/drawing/2010/main" id="{BF604B12-2CB7-49CE-AA74-D2D9E17142F9}"/>
              </a:ext>
            </a:extLst>
          </p:cNvPr>
          <p:cNvSpPr/>
          <p:nvPr userDrawn="1"/>
        </p:nvSpPr>
        <p:spPr>
          <a:xfrm flipV="true" rot="10800000">
            <a:off x="1153946" y="301722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1" name="Freeform 11">
            <a:extLst>
              <a:ext uri="{F86AB7E8-9025-4124-96E1-50EBB134B2B2}">
                <a16:creationId xmlns:a16="http://schemas.microsoft.com/office/drawing/2010/main" id="{5284B421-0CF0-46DD-A142-A04BC17A817F}"/>
              </a:ext>
            </a:extLst>
          </p:cNvPr>
          <p:cNvSpPr/>
          <p:nvPr userDrawn="1"/>
        </p:nvSpPr>
        <p:spPr>
          <a:xfrm flipV="true" rot="10800000">
            <a:off x="252718" y="812764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2" name="Freeform 13">
            <a:extLst>
              <a:ext uri="{01B37614-7599-490B-BEB0-8DBF246DFF35}">
                <a16:creationId xmlns:a16="http://schemas.microsoft.com/office/drawing/2010/main" id="{171BFB8F-25D2-4082-9D95-CD724ADE5B03}"/>
              </a:ext>
            </a:extLst>
          </p:cNvPr>
          <p:cNvSpPr/>
          <p:nvPr userDrawn="1"/>
        </p:nvSpPr>
        <p:spPr>
          <a:xfrm flipV="true" rot="10800000">
            <a:off x="4517719" y="2147961"/>
            <a:ext cx="363518" cy="45719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3" name="Freeform 14">
            <a:extLst>
              <a:ext uri="{AA16242C-8863-43E1-9CB0-BD76425409C9}">
                <a16:creationId xmlns:a16="http://schemas.microsoft.com/office/drawing/2010/main" id="{48E1062B-A774-4B58-8E3E-93FF3A8D8393}"/>
              </a:ext>
            </a:extLst>
          </p:cNvPr>
          <p:cNvSpPr/>
          <p:nvPr userDrawn="1"/>
        </p:nvSpPr>
        <p:spPr>
          <a:xfrm flipV="true" rot="10800000">
            <a:off x="9561267" y="1989201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4" name="Freeform 17">
            <a:extLst>
              <a:ext uri="{5A013E45-AEDC-4ECF-B3F4-745482E5344F}">
                <a16:creationId xmlns:a16="http://schemas.microsoft.com/office/drawing/2010/main" id="{8F10D653-7159-4A32-A8FE-77F92BE83AB7}"/>
              </a:ext>
            </a:extLst>
          </p:cNvPr>
          <p:cNvSpPr/>
          <p:nvPr userDrawn="1"/>
        </p:nvSpPr>
        <p:spPr>
          <a:xfrm flipV="true" rot="10800000">
            <a:off x="6570680" y="1024776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5" name="Freeform 18">
            <a:extLst>
              <a:ext uri="{D2CB4A2F-D30D-4A64-9B4D-6ACE5ADE3B6D}">
                <a16:creationId xmlns:a16="http://schemas.microsoft.com/office/drawing/2010/main" id="{B5FCEE61-8304-4CBB-96B0-3E5874F44460}"/>
              </a:ext>
            </a:extLst>
          </p:cNvPr>
          <p:cNvSpPr/>
          <p:nvPr userDrawn="1"/>
        </p:nvSpPr>
        <p:spPr>
          <a:xfrm flipV="true" rot="10800000">
            <a:off x="11267719" y="5125028"/>
            <a:ext cx="740086" cy="740746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6" name="Freeform 19">
            <a:extLst>
              <a:ext uri="{B6C225ED-783B-495E-B124-84F52A52300A}">
                <a16:creationId xmlns:a16="http://schemas.microsoft.com/office/drawing/2010/main" id="{0A775BB5-5429-4DDC-BC3E-2DA6166D0C62}"/>
              </a:ext>
            </a:extLst>
          </p:cNvPr>
          <p:cNvSpPr/>
          <p:nvPr userDrawn="1"/>
        </p:nvSpPr>
        <p:spPr>
          <a:xfrm flipV="true" rot="10800000">
            <a:off x="10393997" y="4323080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7" name="Freeform 20">
            <a:extLst>
              <a:ext uri="{966AA20E-E004-478C-A105-11B53D6E87EE}">
                <a16:creationId xmlns:a16="http://schemas.microsoft.com/office/drawing/2010/main" id="{6AF8F366-557E-4FEE-94D9-5DC10998F62E}"/>
              </a:ext>
            </a:extLst>
          </p:cNvPr>
          <p:cNvSpPr/>
          <p:nvPr userDrawn="1"/>
        </p:nvSpPr>
        <p:spPr>
          <a:xfrm flipV="true" rot="10800000">
            <a:off x="874600" y="5571855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8" name="Freeform 21">
            <a:extLst>
              <a:ext uri="{F5B4D09C-74AF-4E34-8251-78AFCA6EF53F}">
                <a16:creationId xmlns:a16="http://schemas.microsoft.com/office/drawing/2010/main" id="{689542E8-30E4-4A4D-8863-99FBB157B5DD}"/>
              </a:ext>
            </a:extLst>
          </p:cNvPr>
          <p:cNvSpPr/>
          <p:nvPr userDrawn="1"/>
        </p:nvSpPr>
        <p:spPr>
          <a:xfrm flipV="true" rot="10800000">
            <a:off x="5914241" y="6483544"/>
            <a:ext cx="363518" cy="45719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1241C9F3-55F0-4F71-A2A3-C3D51A1026E1}">
        <p14:creationId xmlns:p14="http://schemas.microsoft.com/office/powerpoint/2010/main" val="1682494596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D25E06DB-6B48-444A-B730-D9A31367D9FB}">
                <a16:creationId xmlns:a16="http://schemas.microsoft.com/office/drawing/2010/main" id="{D0409CFF-7343-4CC1-BDBD-557E9C007B60}"/>
              </a:ext>
            </a:extLst>
          </p:cNvPr>
          <p:cNvGrpSpPr/>
          <p:nvPr/>
        </p:nvGrpSpPr>
        <p:grpSpPr>
          <a:xfrm flipV="true" rot="0">
            <a:off x="0" y="4455915"/>
            <a:ext cx="12264300" cy="2580616"/>
            <a:chOff x="1214034" y="1746520"/>
            <a:chExt cx="7865490" cy="1300331"/>
          </a:xfrm>
          <a:gradFill rotWithShape="1">
            <a:gsLst>
              <a:gs pos="0">
                <a:srgbClr val="4f0c92"/>
              </a:gs>
              <a:gs pos="99000">
                <a:schemeClr val="accent2">
                  <a:alpha val="58999"/>
                </a:schemeClr>
              </a:gs>
            </a:gsLst>
            <a:lin ang="5400000" scaled="0"/>
          </a:gradFill>
        </p:grpSpPr>
        <p:sp>
          <p:nvSpPr>
            <p:cNvPr id="3" name="Freeform 8">
              <a:extLst>
                <a:ext uri="{944754C5-4FBD-4A3C-9A6C-E02228A0A354}">
                  <a16:creationId xmlns:a16="http://schemas.microsoft.com/office/drawing/2010/main" id="{0567A122-28A0-4B94-9DA3-D9C245F0BDDC}"/>
                </a:ext>
              </a:extLst>
            </p:cNvPr>
            <p:cNvSpPr/>
            <p:nvPr/>
          </p:nvSpPr>
          <p:spPr>
            <a:xfrm rot="0">
              <a:off x="1214034" y="1921992"/>
              <a:ext cx="7865490" cy="949331"/>
            </a:xfrm>
            <a:custGeom>
              <a:avLst/>
              <a:gdLst/>
              <a:ahLst/>
              <a:cxnLst/>
              <a:rect b="b" l="0" r="r" t="0"/>
              <a:pathLst>
                <a:path h="2202180" w="18245708">
                  <a:moveTo>
                    <a:pt x="0" y="0"/>
                  </a:moveTo>
                  <a:lnTo>
                    <a:pt x="18245706" y="0"/>
                  </a:lnTo>
                  <a:lnTo>
                    <a:pt x="12995648" y="2202180"/>
                  </a:lnTo>
                  <a:lnTo>
                    <a:pt x="5250062" y="2202180"/>
                  </a:lnTo>
                  <a:lnTo>
                    <a:pt x="5248314" y="2201403"/>
                  </a:lnTo>
                  <a:close/>
                  <a:moveTo>
                    <a:pt x="18149332" y="19431"/>
                  </a:moveTo>
                  <a:lnTo>
                    <a:pt x="96507" y="19431"/>
                  </a:lnTo>
                  <a:lnTo>
                    <a:pt x="5254013" y="2182749"/>
                  </a:lnTo>
                  <a:lnTo>
                    <a:pt x="12991825" y="2182749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" name="Freeform 9">
              <a:extLst>
                <a:ext uri="{4BF7F9AA-1A67-4FF1-9F5F-4B34BB962855}">
                  <a16:creationId xmlns:a16="http://schemas.microsoft.com/office/drawing/2010/main" id="{12C9E43A-048F-4B08-AC44-34CF8676265D}"/>
                </a:ext>
              </a:extLst>
            </p:cNvPr>
            <p:cNvSpPr/>
            <p:nvPr/>
          </p:nvSpPr>
          <p:spPr>
            <a:xfrm rot="0">
              <a:off x="3376610" y="2820479"/>
              <a:ext cx="3540392" cy="8376"/>
            </a:xfrm>
            <a:custGeom>
              <a:avLst/>
              <a:gdLst/>
              <a:ahLst/>
              <a:cxnLst/>
              <a:rect b="b" l="0" r="r" t="0"/>
              <a:pathLst>
                <a:path h="19431" w="8212706">
                  <a:moveTo>
                    <a:pt x="0" y="0"/>
                  </a:moveTo>
                  <a:lnTo>
                    <a:pt x="8212707" y="0"/>
                  </a:lnTo>
                  <a:lnTo>
                    <a:pt x="8212707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" name="Freeform 10">
              <a:extLst>
                <a:ext uri="{90E4E803-2A61-4B11-9ACE-D4FCA6F2A1F2}">
                  <a16:creationId xmlns:a16="http://schemas.microsoft.com/office/drawing/2010/main" id="{001FAFCF-CF70-4D1B-B7F3-7514A8B1025E}"/>
                </a:ext>
              </a:extLst>
            </p:cNvPr>
            <p:cNvSpPr/>
            <p:nvPr/>
          </p:nvSpPr>
          <p:spPr>
            <a:xfrm rot="0">
              <a:off x="3261937" y="2772370"/>
              <a:ext cx="3769711" cy="8376"/>
            </a:xfrm>
            <a:custGeom>
              <a:avLst/>
              <a:gdLst/>
              <a:ahLst/>
              <a:cxnLst/>
              <a:rect b="b" l="0" r="r" t="0"/>
              <a:pathLst>
                <a:path h="19431" w="8744662">
                  <a:moveTo>
                    <a:pt x="0" y="0"/>
                  </a:moveTo>
                  <a:lnTo>
                    <a:pt x="8744663" y="0"/>
                  </a:lnTo>
                  <a:lnTo>
                    <a:pt x="8744663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" name="Freeform 11">
              <a:extLst>
                <a:ext uri="{2793EBD0-EE53-4EE5-A8AD-8491456E5988}">
                  <a16:creationId xmlns:a16="http://schemas.microsoft.com/office/drawing/2010/main" id="{AA7D52B3-8869-4C73-B08A-4AF8C80961FB}"/>
                </a:ext>
              </a:extLst>
            </p:cNvPr>
            <p:cNvSpPr/>
            <p:nvPr/>
          </p:nvSpPr>
          <p:spPr>
            <a:xfrm rot="0">
              <a:off x="3131404" y="2717616"/>
              <a:ext cx="4030805" cy="8376"/>
            </a:xfrm>
            <a:custGeom>
              <a:avLst/>
              <a:gdLst/>
              <a:ahLst/>
              <a:cxnLst/>
              <a:rect b="b" l="0" r="r" t="0"/>
              <a:pathLst>
                <a:path h="19431" w="9350326">
                  <a:moveTo>
                    <a:pt x="0" y="0"/>
                  </a:moveTo>
                  <a:lnTo>
                    <a:pt x="9350327" y="0"/>
                  </a:lnTo>
                  <a:lnTo>
                    <a:pt x="9350327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" name="Freeform 12">
              <a:extLst>
                <a:ext uri="{7F8824AE-F82B-40B3-B110-CF1CFD0E284C}">
                  <a16:creationId xmlns:a16="http://schemas.microsoft.com/office/drawing/2010/main" id="{20BEDBBF-98BF-45CE-B5A4-4E8FF623EAF4}"/>
                </a:ext>
              </a:extLst>
            </p:cNvPr>
            <p:cNvSpPr/>
            <p:nvPr/>
          </p:nvSpPr>
          <p:spPr>
            <a:xfrm rot="0">
              <a:off x="2981438" y="2654709"/>
              <a:ext cx="4330738" cy="8376"/>
            </a:xfrm>
            <a:custGeom>
              <a:avLst/>
              <a:gdLst/>
              <a:ahLst/>
              <a:cxnLst/>
              <a:rect b="b" l="0" r="r" t="0"/>
              <a:pathLst>
                <a:path h="19431" w="10046086">
                  <a:moveTo>
                    <a:pt x="0" y="0"/>
                  </a:moveTo>
                  <a:lnTo>
                    <a:pt x="10046085" y="0"/>
                  </a:lnTo>
                  <a:lnTo>
                    <a:pt x="10046085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" name="Freeform 25">
              <a:extLst>
                <a:ext uri="{39249A6C-6D00-4F43-AA55-AFA445B7E0A6}">
                  <a16:creationId xmlns:a16="http://schemas.microsoft.com/office/drawing/2010/main" id="{85E12A3A-55DE-4DD5-9F17-476E3BC57891}"/>
                </a:ext>
              </a:extLst>
            </p:cNvPr>
            <p:cNvSpPr/>
            <p:nvPr/>
          </p:nvSpPr>
          <p:spPr>
            <a:xfrm rot="0">
              <a:off x="2807347" y="2581666"/>
              <a:ext cx="4678919" cy="8376"/>
            </a:xfrm>
            <a:custGeom>
              <a:avLst/>
              <a:gdLst/>
              <a:ahLst/>
              <a:cxnLst/>
              <a:rect b="b" l="0" r="r" t="0"/>
              <a:pathLst>
                <a:path h="19431" w="10853767">
                  <a:moveTo>
                    <a:pt x="0" y="0"/>
                  </a:moveTo>
                  <a:lnTo>
                    <a:pt x="10853768" y="0"/>
                  </a:lnTo>
                  <a:lnTo>
                    <a:pt x="10853768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" name="Freeform 26">
              <a:extLst>
                <a:ext uri="{B061823A-37EA-4558-AF22-AF76E95655E5}">
                  <a16:creationId xmlns:a16="http://schemas.microsoft.com/office/drawing/2010/main" id="{E5C16F19-540C-4B11-8D78-07DDF46DF54C}"/>
                </a:ext>
              </a:extLst>
            </p:cNvPr>
            <p:cNvSpPr/>
            <p:nvPr/>
          </p:nvSpPr>
          <p:spPr>
            <a:xfrm rot="0">
              <a:off x="2602822" y="2495864"/>
              <a:ext cx="5087969" cy="8376"/>
            </a:xfrm>
            <a:custGeom>
              <a:avLst/>
              <a:gdLst/>
              <a:ahLst/>
              <a:cxnLst/>
              <a:rect b="b" l="0" r="r" t="0"/>
              <a:pathLst>
                <a:path h="19431" w="11802648">
                  <a:moveTo>
                    <a:pt x="0" y="0"/>
                  </a:moveTo>
                  <a:lnTo>
                    <a:pt x="11802648" y="0"/>
                  </a:lnTo>
                  <a:lnTo>
                    <a:pt x="11802648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" name="Freeform 27">
              <a:extLst>
                <a:ext uri="{B876D02B-AC06-42BB-B6DB-C58B1A0295B4}">
                  <a16:creationId xmlns:a16="http://schemas.microsoft.com/office/drawing/2010/main" id="{E61CC949-9417-464D-A400-98CB3759BE7E}"/>
                </a:ext>
              </a:extLst>
            </p:cNvPr>
            <p:cNvSpPr/>
            <p:nvPr/>
          </p:nvSpPr>
          <p:spPr>
            <a:xfrm rot="0">
              <a:off x="2359122" y="2393643"/>
              <a:ext cx="5575366" cy="8376"/>
            </a:xfrm>
            <a:custGeom>
              <a:avLst/>
              <a:gdLst/>
              <a:ahLst/>
              <a:cxnLst/>
              <a:rect b="b" l="0" r="r" t="0"/>
              <a:pathLst>
                <a:path h="19431" w="12933274">
                  <a:moveTo>
                    <a:pt x="0" y="0"/>
                  </a:moveTo>
                  <a:lnTo>
                    <a:pt x="12933273" y="0"/>
                  </a:lnTo>
                  <a:lnTo>
                    <a:pt x="12933273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" name="Freeform 28">
              <a:extLst>
                <a:ext uri="{99B3004C-464D-489C-870F-A901BB106981}">
                  <a16:creationId xmlns:a16="http://schemas.microsoft.com/office/drawing/2010/main" id="{3B3D8047-DAC2-4C92-8775-779AA87A37D0}"/>
                </a:ext>
              </a:extLst>
            </p:cNvPr>
            <p:cNvSpPr/>
            <p:nvPr/>
          </p:nvSpPr>
          <p:spPr>
            <a:xfrm rot="19939200">
              <a:off x="6365987" y="2392798"/>
              <a:ext cx="2026402" cy="8376"/>
            </a:xfrm>
            <a:custGeom>
              <a:avLst/>
              <a:gdLst/>
              <a:ahLst/>
              <a:cxnLst/>
              <a:rect b="b" l="0" r="r" t="0"/>
              <a:pathLst>
                <a:path h="19431" w="4700682">
                  <a:moveTo>
                    <a:pt x="0" y="0"/>
                  </a:moveTo>
                  <a:lnTo>
                    <a:pt x="4700683" y="0"/>
                  </a:lnTo>
                  <a:lnTo>
                    <a:pt x="4700683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" name="Freeform 29">
              <a:extLst>
                <a:ext uri="{83980AE6-B212-4AEB-9679-A10EA05CC394}">
                  <a16:creationId xmlns:a16="http://schemas.microsoft.com/office/drawing/2010/main" id="{8D63D0B1-E367-433E-99A0-5D4611CDA001}"/>
                </a:ext>
              </a:extLst>
            </p:cNvPr>
            <p:cNvSpPr/>
            <p:nvPr/>
          </p:nvSpPr>
          <p:spPr>
            <a:xfrm rot="19503000">
              <a:off x="5999925" y="2392664"/>
              <a:ext cx="1642315" cy="8376"/>
            </a:xfrm>
            <a:custGeom>
              <a:avLst/>
              <a:gdLst/>
              <a:ahLst/>
              <a:cxnLst/>
              <a:rect b="b" l="0" r="r" t="0"/>
              <a:pathLst>
                <a:path h="19431" w="3809706">
                  <a:moveTo>
                    <a:pt x="0" y="0"/>
                  </a:moveTo>
                  <a:lnTo>
                    <a:pt x="3809706" y="0"/>
                  </a:lnTo>
                  <a:lnTo>
                    <a:pt x="3809706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" name="Freeform 30">
              <a:extLst>
                <a:ext uri="{5B98627E-95BC-451D-B96B-D8172FABF54E}">
                  <a16:creationId xmlns:a16="http://schemas.microsoft.com/office/drawing/2010/main" id="{BB7BB646-75D0-48D0-90FC-3EA7C6AC387B}"/>
                </a:ext>
              </a:extLst>
            </p:cNvPr>
            <p:cNvSpPr/>
            <p:nvPr/>
          </p:nvSpPr>
          <p:spPr>
            <a:xfrm rot="18818400">
              <a:off x="5612744" y="2392485"/>
              <a:ext cx="1300304" cy="8376"/>
            </a:xfrm>
            <a:custGeom>
              <a:avLst/>
              <a:gdLst/>
              <a:ahLst/>
              <a:cxnLst/>
              <a:rect b="b" l="0" r="r" t="0"/>
              <a:pathLst>
                <a:path h="19431" w="3016338">
                  <a:moveTo>
                    <a:pt x="0" y="0"/>
                  </a:moveTo>
                  <a:lnTo>
                    <a:pt x="3016339" y="0"/>
                  </a:lnTo>
                  <a:lnTo>
                    <a:pt x="3016339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" name="Freeform 31">
              <a:extLst>
                <a:ext uri="{DD7E09C0-83FC-4DBF-8822-F127ADF01C41}">
                  <a16:creationId xmlns:a16="http://schemas.microsoft.com/office/drawing/2010/main" id="{CBFAA22E-783E-4D6C-BA1E-257E2EF0ADDF}"/>
                </a:ext>
              </a:extLst>
            </p:cNvPr>
            <p:cNvSpPr/>
            <p:nvPr/>
          </p:nvSpPr>
          <p:spPr>
            <a:xfrm rot="17729400">
              <a:off x="5183649" y="2392553"/>
              <a:ext cx="1042534" cy="8376"/>
            </a:xfrm>
            <a:custGeom>
              <a:avLst/>
              <a:gdLst/>
              <a:ahLst/>
              <a:cxnLst/>
              <a:rect b="b" l="0" r="r" t="0"/>
              <a:pathLst>
                <a:path h="19431" w="2418382">
                  <a:moveTo>
                    <a:pt x="0" y="0"/>
                  </a:moveTo>
                  <a:lnTo>
                    <a:pt x="2418382" y="0"/>
                  </a:lnTo>
                  <a:lnTo>
                    <a:pt x="2418382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" name="Freeform 32">
              <a:extLst>
                <a:ext uri="{3379D60D-CD2C-494A-918D-30DDA8EECEF5}">
                  <a16:creationId xmlns:a16="http://schemas.microsoft.com/office/drawing/2010/main" id="{EA883FD0-CC11-4407-B602-5A64597C742E}"/>
                </a:ext>
              </a:extLst>
            </p:cNvPr>
            <p:cNvSpPr/>
            <p:nvPr/>
          </p:nvSpPr>
          <p:spPr>
            <a:xfrm rot="0">
              <a:off x="5142618" y="1926181"/>
              <a:ext cx="8376" cy="941067"/>
            </a:xfrm>
            <a:custGeom>
              <a:avLst/>
              <a:gdLst/>
              <a:ahLst/>
              <a:cxnLst/>
              <a:rect b="b" l="0" r="r" t="0"/>
              <a:pathLst>
                <a:path h="2183008" w="19431">
                  <a:moveTo>
                    <a:pt x="0" y="0"/>
                  </a:moveTo>
                  <a:lnTo>
                    <a:pt x="19431" y="0"/>
                  </a:lnTo>
                  <a:lnTo>
                    <a:pt x="19431" y="2183008"/>
                  </a:lnTo>
                  <a:lnTo>
                    <a:pt x="0" y="2183008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" name="Freeform 33">
              <a:extLst>
                <a:ext uri="{F58F5577-7837-44EB-8F96-44F679989B8E}">
                  <a16:creationId xmlns:a16="http://schemas.microsoft.com/office/drawing/2010/main" id="{5BE71435-5F28-424C-891B-BAF15D268BA0}"/>
                </a:ext>
              </a:extLst>
            </p:cNvPr>
            <p:cNvSpPr/>
            <p:nvPr/>
          </p:nvSpPr>
          <p:spPr>
            <a:xfrm rot="20070600">
              <a:off x="4584558" y="1875450"/>
              <a:ext cx="8376" cy="1042534"/>
            </a:xfrm>
            <a:custGeom>
              <a:avLst/>
              <a:gdLst/>
              <a:ahLst/>
              <a:cxnLst/>
              <a:rect b="b" l="0" r="r" t="0"/>
              <a:pathLst>
                <a:path h="2418382" w="19431">
                  <a:moveTo>
                    <a:pt x="0" y="0"/>
                  </a:moveTo>
                  <a:lnTo>
                    <a:pt x="19431" y="0"/>
                  </a:lnTo>
                  <a:lnTo>
                    <a:pt x="19431" y="2418382"/>
                  </a:lnTo>
                  <a:lnTo>
                    <a:pt x="0" y="2418382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" name="Freeform 34">
              <a:extLst>
                <a:ext uri="{874172CE-F616-47F1-9FFE-74F687AD5A71}">
                  <a16:creationId xmlns:a16="http://schemas.microsoft.com/office/drawing/2010/main" id="{6E0CD105-2F46-4019-8844-EE1F8CF15698}"/>
                </a:ext>
              </a:extLst>
            </p:cNvPr>
            <p:cNvSpPr/>
            <p:nvPr/>
          </p:nvSpPr>
          <p:spPr>
            <a:xfrm rot="18981600">
              <a:off x="4026466" y="1746546"/>
              <a:ext cx="8376" cy="1300304"/>
            </a:xfrm>
            <a:custGeom>
              <a:avLst/>
              <a:gdLst/>
              <a:ahLst/>
              <a:cxnLst/>
              <a:rect b="b" l="0" r="r" t="0"/>
              <a:pathLst>
                <a:path h="3016338" w="19431">
                  <a:moveTo>
                    <a:pt x="0" y="0"/>
                  </a:moveTo>
                  <a:lnTo>
                    <a:pt x="19431" y="0"/>
                  </a:lnTo>
                  <a:lnTo>
                    <a:pt x="19431" y="3016339"/>
                  </a:lnTo>
                  <a:lnTo>
                    <a:pt x="0" y="3016339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" name="Freeform 35">
              <a:extLst>
                <a:ext uri="{34105CA2-04F6-4F3C-AB3A-4AF6EFEFE4A5}">
                  <a16:creationId xmlns:a16="http://schemas.microsoft.com/office/drawing/2010/main" id="{366F22CC-D6AB-40C5-93B1-0C5E5CB95703}"/>
                </a:ext>
              </a:extLst>
            </p:cNvPr>
            <p:cNvSpPr/>
            <p:nvPr/>
          </p:nvSpPr>
          <p:spPr>
            <a:xfrm rot="18297600">
              <a:off x="3468422" y="1575570"/>
              <a:ext cx="8376" cy="1642315"/>
            </a:xfrm>
            <a:custGeom>
              <a:avLst/>
              <a:gdLst/>
              <a:ahLst/>
              <a:cxnLst/>
              <a:rect b="b" l="0" r="r" t="0"/>
              <a:pathLst>
                <a:path h="3809706" w="19431">
                  <a:moveTo>
                    <a:pt x="0" y="0"/>
                  </a:moveTo>
                  <a:lnTo>
                    <a:pt x="19431" y="0"/>
                  </a:lnTo>
                  <a:lnTo>
                    <a:pt x="19431" y="3809707"/>
                  </a:lnTo>
                  <a:lnTo>
                    <a:pt x="0" y="3809707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" name="Freeform 36">
              <a:extLst>
                <a:ext uri="{242168BE-2322-49D1-B380-A9E009089AB7}">
                  <a16:creationId xmlns:a16="http://schemas.microsoft.com/office/drawing/2010/main" id="{8ADF32D0-DF3A-4EB6-85C0-75A410FC89B0}"/>
                </a:ext>
              </a:extLst>
            </p:cNvPr>
            <p:cNvSpPr/>
            <p:nvPr/>
          </p:nvSpPr>
          <p:spPr>
            <a:xfrm rot="17860200">
              <a:off x="2910382" y="1383548"/>
              <a:ext cx="8376" cy="2026402"/>
            </a:xfrm>
            <a:custGeom>
              <a:avLst/>
              <a:gdLst/>
              <a:ahLst/>
              <a:cxnLst/>
              <a:rect b="b" l="0" r="r" t="0"/>
              <a:pathLst>
                <a:path h="4700682" w="19431">
                  <a:moveTo>
                    <a:pt x="0" y="0"/>
                  </a:moveTo>
                  <a:lnTo>
                    <a:pt x="19431" y="0"/>
                  </a:lnTo>
                  <a:lnTo>
                    <a:pt x="19431" y="4700683"/>
                  </a:lnTo>
                  <a:lnTo>
                    <a:pt x="0" y="4700683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</p:grpSp>
      <p:sp>
        <p:nvSpPr>
          <p:cNvPr id="20" name="Freeform 37">
            <a:extLst>
              <a:ext uri="{AECF1EDE-0197-410B-966F-1F1E69FE84B8}">
                <a16:creationId xmlns:a16="http://schemas.microsoft.com/office/drawing/2010/main" id="{EC339A78-4858-4989-BA08-077381FCD554}"/>
              </a:ext>
            </a:extLst>
          </p:cNvPr>
          <p:cNvSpPr/>
          <p:nvPr userDrawn="1"/>
        </p:nvSpPr>
        <p:spPr>
          <a:xfrm rot="0">
            <a:off x="10948237" y="1853187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1" name="Freeform 38">
            <a:extLst>
              <a:ext uri="{D52A3D89-FDDB-47CF-A6E7-C05FBA61F005}">
                <a16:creationId xmlns:a16="http://schemas.microsoft.com/office/drawing/2010/main" id="{A038CF7B-F66F-4038-B492-D932B6C550D9}"/>
              </a:ext>
            </a:extLst>
          </p:cNvPr>
          <p:cNvSpPr/>
          <p:nvPr userDrawn="1"/>
        </p:nvSpPr>
        <p:spPr>
          <a:xfrm rot="0">
            <a:off x="10192125" y="985485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2" name="Freeform 39">
            <a:extLst>
              <a:ext uri="{4E7B5F1C-24BC-41BA-B125-B32BC8464AD9}">
                <a16:creationId xmlns:a16="http://schemas.microsoft.com/office/drawing/2010/main" id="{74FE12B4-AEB8-4ED0-8228-E14996BB16C5}"/>
              </a:ext>
            </a:extLst>
          </p:cNvPr>
          <p:cNvSpPr/>
          <p:nvPr userDrawn="1"/>
        </p:nvSpPr>
        <p:spPr>
          <a:xfrm rot="0">
            <a:off x="11241449" y="712907"/>
            <a:ext cx="497315" cy="497756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3" name="Freeform 40">
            <a:extLst>
              <a:ext uri="{9FB7ED19-B6E0-47AF-88DB-3BB83D410AE4}">
                <a16:creationId xmlns:a16="http://schemas.microsoft.com/office/drawing/2010/main" id="{A3A79062-7116-4AF7-8B12-31A9206850CB}"/>
              </a:ext>
            </a:extLst>
          </p:cNvPr>
          <p:cNvSpPr/>
          <p:nvPr userDrawn="1"/>
        </p:nvSpPr>
        <p:spPr>
          <a:xfrm rot="0">
            <a:off x="10277713" y="0"/>
            <a:ext cx="497315" cy="497756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8" y="0"/>
                </a:lnTo>
                <a:lnTo>
                  <a:pt x="793488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4" name="Freeform 41">
            <a:extLst>
              <a:ext uri="{212CB409-0541-4D3B-AE19-0A552424AA83}">
                <a16:creationId xmlns:a16="http://schemas.microsoft.com/office/drawing/2010/main" id="{32F52377-F085-4634-9968-7EE77CA63A19}"/>
              </a:ext>
            </a:extLst>
          </p:cNvPr>
          <p:cNvSpPr/>
          <p:nvPr userDrawn="1"/>
        </p:nvSpPr>
        <p:spPr>
          <a:xfrm rot="0">
            <a:off x="10044505" y="839227"/>
            <a:ext cx="244840" cy="245058"/>
          </a:xfrm>
          <a:custGeom>
            <a:avLst/>
            <a:gdLst/>
            <a:ahLst/>
            <a:cxnLst/>
            <a:rect b="b" l="0" r="r" t="0"/>
            <a:pathLst>
              <a:path h="391001" w="390653">
                <a:moveTo>
                  <a:pt x="0" y="0"/>
                </a:moveTo>
                <a:lnTo>
                  <a:pt x="390654" y="0"/>
                </a:lnTo>
                <a:lnTo>
                  <a:pt x="390654" y="391001"/>
                </a:lnTo>
                <a:lnTo>
                  <a:pt x="0" y="391001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5" name="Freeform 42">
            <a:extLst>
              <a:ext uri="{DA4ECD8E-645F-4F87-870C-0FD31501A4C2}">
                <a16:creationId xmlns:a16="http://schemas.microsoft.com/office/drawing/2010/main" id="{D16D139C-F5EB-47EB-BE25-9AD83A8E5D9B}"/>
              </a:ext>
            </a:extLst>
          </p:cNvPr>
          <p:cNvSpPr/>
          <p:nvPr userDrawn="1"/>
        </p:nvSpPr>
        <p:spPr>
          <a:xfrm rot="0">
            <a:off x="9449969" y="2342648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6" name="Freeform 43">
            <a:extLst>
              <a:ext uri="{AF1AF051-9943-40F4-9D94-22895544DF89}">
                <a16:creationId xmlns:a16="http://schemas.microsoft.com/office/drawing/2010/main" id="{C6F46B56-41CC-49B6-BC41-C67220040608}"/>
              </a:ext>
            </a:extLst>
          </p:cNvPr>
          <p:cNvSpPr/>
          <p:nvPr userDrawn="1"/>
        </p:nvSpPr>
        <p:spPr>
          <a:xfrm rot="0">
            <a:off x="10606653" y="1386056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7" name="Freeform 44">
            <a:extLst>
              <a:ext uri="{06358D61-8FBA-4BFD-AE95-C53381078A3A}">
                <a16:creationId xmlns:a16="http://schemas.microsoft.com/office/drawing/2010/main" id="{94E1A939-0DE4-4DF3-90A0-F071B60511DC}"/>
              </a:ext>
            </a:extLst>
          </p:cNvPr>
          <p:cNvSpPr/>
          <p:nvPr userDrawn="1"/>
        </p:nvSpPr>
        <p:spPr>
          <a:xfrm rot="0">
            <a:off x="9282547" y="91815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8" name="Freeform 45">
            <a:extLst>
              <a:ext uri="{59E2227D-A81A-487F-89B1-EC2C8056CADE}">
                <a16:creationId xmlns:a16="http://schemas.microsoft.com/office/drawing/2010/main" id="{49BB45B3-3ECE-4ABB-9120-23BB220DAE5C}"/>
              </a:ext>
            </a:extLst>
          </p:cNvPr>
          <p:cNvSpPr/>
          <p:nvPr userDrawn="1"/>
        </p:nvSpPr>
        <p:spPr>
          <a:xfrm rot="10800000">
            <a:off x="0" y="3759941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9" name="Freeform 46">
            <a:extLst>
              <a:ext uri="{D0659AD7-9C68-4133-A858-0992A2822F57}">
                <a16:creationId xmlns:a16="http://schemas.microsoft.com/office/drawing/2010/main" id="{800706C8-6463-4F4B-8442-CB791882FF20}"/>
              </a:ext>
            </a:extLst>
          </p:cNvPr>
          <p:cNvSpPr/>
          <p:nvPr userDrawn="1"/>
        </p:nvSpPr>
        <p:spPr>
          <a:xfrm rot="10800000">
            <a:off x="756112" y="4627644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0" name="Freeform 47">
            <a:extLst>
              <a:ext uri="{CF8EB10F-8585-438A-BB37-67B22D64C92C}">
                <a16:creationId xmlns:a16="http://schemas.microsoft.com/office/drawing/2010/main" id="{4F4EBEE0-E9D5-4F90-940B-AE038F27DBE6}"/>
              </a:ext>
            </a:extLst>
          </p:cNvPr>
          <p:cNvSpPr/>
          <p:nvPr userDrawn="1"/>
        </p:nvSpPr>
        <p:spPr>
          <a:xfrm rot="10800000">
            <a:off x="453238" y="5647335"/>
            <a:ext cx="497315" cy="497756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1" name="Freeform 48">
            <a:extLst>
              <a:ext uri="{BA970564-F04C-40C7-8193-53C058917D30}">
                <a16:creationId xmlns:a16="http://schemas.microsoft.com/office/drawing/2010/main" id="{23CE43E8-6758-4255-A8BB-C8D308914962}"/>
              </a:ext>
            </a:extLst>
          </p:cNvPr>
          <p:cNvSpPr/>
          <p:nvPr userDrawn="1"/>
        </p:nvSpPr>
        <p:spPr>
          <a:xfrm rot="10800000">
            <a:off x="1416971" y="6360243"/>
            <a:ext cx="497315" cy="497756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8" y="0"/>
                </a:lnTo>
                <a:lnTo>
                  <a:pt x="793488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2" name="Freeform 49">
            <a:extLst>
              <a:ext uri="{63D0A628-7C35-4823-B7BC-2F7C6636993D}">
                <a16:creationId xmlns:a16="http://schemas.microsoft.com/office/drawing/2010/main" id="{B23AB6E5-9FFB-4998-A89F-BCC1EAB8A38C}"/>
              </a:ext>
            </a:extLst>
          </p:cNvPr>
          <p:cNvSpPr/>
          <p:nvPr userDrawn="1"/>
        </p:nvSpPr>
        <p:spPr>
          <a:xfrm rot="10800000">
            <a:off x="1902656" y="5773715"/>
            <a:ext cx="244840" cy="245058"/>
          </a:xfrm>
          <a:custGeom>
            <a:avLst/>
            <a:gdLst/>
            <a:ahLst/>
            <a:cxnLst/>
            <a:rect b="b" l="0" r="r" t="0"/>
            <a:pathLst>
              <a:path h="391001" w="390653">
                <a:moveTo>
                  <a:pt x="0" y="0"/>
                </a:moveTo>
                <a:lnTo>
                  <a:pt x="390654" y="0"/>
                </a:lnTo>
                <a:lnTo>
                  <a:pt x="390654" y="391001"/>
                </a:lnTo>
                <a:lnTo>
                  <a:pt x="0" y="391001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3" name="Freeform 50">
            <a:extLst>
              <a:ext uri="{39DF339C-F384-42FC-80E6-3B7560FCD493}">
                <a16:creationId xmlns:a16="http://schemas.microsoft.com/office/drawing/2010/main" id="{4B83D967-EA7C-4915-A781-FE6224C05193}"/>
              </a:ext>
            </a:extLst>
          </p:cNvPr>
          <p:cNvSpPr/>
          <p:nvPr userDrawn="1"/>
        </p:nvSpPr>
        <p:spPr>
          <a:xfrm rot="10800000">
            <a:off x="1498267" y="3270481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4" name="Freeform 51">
            <a:extLst>
              <a:ext uri="{A2E7E666-4C03-4794-96F5-5C79D9372878}">
                <a16:creationId xmlns:a16="http://schemas.microsoft.com/office/drawing/2010/main" id="{205EC710-589E-4E9B-A262-580A99A68EA4}"/>
              </a:ext>
            </a:extLst>
          </p:cNvPr>
          <p:cNvSpPr/>
          <p:nvPr userDrawn="1"/>
        </p:nvSpPr>
        <p:spPr>
          <a:xfrm rot="10800000">
            <a:off x="341584" y="4227072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5" name="Freeform 52">
            <a:extLst>
              <a:ext uri="{57541627-ECA4-48EA-B62F-AF98C8F0EDD0}">
                <a16:creationId xmlns:a16="http://schemas.microsoft.com/office/drawing/2010/main" id="{B64F10BF-D0BA-44FB-B3EE-27CC480E0413}"/>
              </a:ext>
            </a:extLst>
          </p:cNvPr>
          <p:cNvSpPr/>
          <p:nvPr userDrawn="1"/>
        </p:nvSpPr>
        <p:spPr>
          <a:xfrm rot="10800000">
            <a:off x="1665689" y="5521314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6" name="Freeform 53">
            <a:extLst>
              <a:ext uri="{C44BAC09-BD42-468A-9CEE-B6F149BCE350}">
                <a16:creationId xmlns:a16="http://schemas.microsoft.com/office/drawing/2010/main" id="{C2D3582B-E437-4FA8-9C82-4D3D7AD25DA8}"/>
              </a:ext>
            </a:extLst>
          </p:cNvPr>
          <p:cNvSpPr/>
          <p:nvPr userDrawn="1"/>
        </p:nvSpPr>
        <p:spPr>
          <a:xfrm rot="10800000">
            <a:off x="3130480" y="1762877"/>
            <a:ext cx="587730" cy="588252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7" name="Freeform 54">
            <a:extLst>
              <a:ext uri="{5DFEEFEB-2697-44A0-865F-4AF4973AFDA0}">
                <a16:creationId xmlns:a16="http://schemas.microsoft.com/office/drawing/2010/main" id="{413CBFE4-7AD6-4E66-8174-2D4934941376}"/>
              </a:ext>
            </a:extLst>
          </p:cNvPr>
          <p:cNvSpPr/>
          <p:nvPr userDrawn="1"/>
        </p:nvSpPr>
        <p:spPr>
          <a:xfrm rot="10800000">
            <a:off x="3819590" y="4093253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8" name="Freeform 55">
            <a:extLst>
              <a:ext uri="{7CD1B8E5-6DDD-4258-81CE-FE83F8B8C1A0}">
                <a16:creationId xmlns:a16="http://schemas.microsoft.com/office/drawing/2010/main" id="{97448DA2-060E-4822-B729-016B344D2D78}"/>
              </a:ext>
            </a:extLst>
          </p:cNvPr>
          <p:cNvSpPr/>
          <p:nvPr userDrawn="1"/>
        </p:nvSpPr>
        <p:spPr>
          <a:xfrm rot="10800000">
            <a:off x="8422281" y="1520593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9" name="Freeform 56">
            <a:extLst>
              <a:ext uri="{F131E82E-9BDD-4B33-ACDC-4250524E075F}">
                <a16:creationId xmlns:a16="http://schemas.microsoft.com/office/drawing/2010/main" id="{5B92FCD4-BA37-45DC-9E22-787B33E963BA}"/>
              </a:ext>
            </a:extLst>
          </p:cNvPr>
          <p:cNvSpPr/>
          <p:nvPr userDrawn="1"/>
        </p:nvSpPr>
        <p:spPr>
          <a:xfrm rot="10800000">
            <a:off x="8539782" y="4310903"/>
            <a:ext cx="587730" cy="588252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0" name="Freeform 57">
            <a:extLst>
              <a:ext uri="{09FE76DF-D59F-41FD-83E4-95B36CC66E6C}">
                <a16:creationId xmlns:a16="http://schemas.microsoft.com/office/drawing/2010/main" id="{A76D3A1D-5EC3-44E0-8C03-C0C7445C2F80}"/>
              </a:ext>
            </a:extLst>
          </p:cNvPr>
          <p:cNvSpPr/>
          <p:nvPr userDrawn="1"/>
        </p:nvSpPr>
        <p:spPr>
          <a:xfrm rot="327988">
            <a:off x="9480107" y="4460241"/>
            <a:ext cx="1313741" cy="1398776"/>
          </a:xfrm>
          <a:custGeom>
            <a:avLst/>
            <a:gdLst/>
            <a:ahLst/>
            <a:cxnLst/>
            <a:rect b="b" l="0" r="r" t="0"/>
            <a:pathLst>
              <a:path h="486280" w="456718">
                <a:moveTo>
                  <a:pt x="257645" y="4291"/>
                </a:moveTo>
                <a:cubicBezTo>
                  <a:pt x="142392" y="-24284"/>
                  <a:pt x="-15532" y="94206"/>
                  <a:pt x="1232" y="230700"/>
                </a:cubicBezTo>
                <a:cubicBezTo>
                  <a:pt x="7616" y="272275"/>
                  <a:pt x="25199" y="311327"/>
                  <a:pt x="52095" y="343666"/>
                </a:cubicBezTo>
                <a:cubicBezTo>
                  <a:pt x="70288" y="367098"/>
                  <a:pt x="74860" y="374623"/>
                  <a:pt x="73431" y="340809"/>
                </a:cubicBezTo>
                <a:cubicBezTo>
                  <a:pt x="72538" y="313101"/>
                  <a:pt x="74903" y="285383"/>
                  <a:pt x="80480" y="258227"/>
                </a:cubicBezTo>
                <a:cubicBezTo>
                  <a:pt x="93910" y="313091"/>
                  <a:pt x="131057" y="363002"/>
                  <a:pt x="169348" y="402817"/>
                </a:cubicBezTo>
                <a:cubicBezTo>
                  <a:pt x="195923" y="430439"/>
                  <a:pt x="190684" y="415485"/>
                  <a:pt x="187731" y="395197"/>
                </a:cubicBezTo>
                <a:cubicBezTo>
                  <a:pt x="184745" y="371853"/>
                  <a:pt x="185808" y="348169"/>
                  <a:pt x="190875" y="325188"/>
                </a:cubicBezTo>
                <a:cubicBezTo>
                  <a:pt x="212401" y="369003"/>
                  <a:pt x="254311" y="403388"/>
                  <a:pt x="293745" y="429201"/>
                </a:cubicBezTo>
                <a:cubicBezTo>
                  <a:pt x="330771" y="454683"/>
                  <a:pt x="372410" y="472704"/>
                  <a:pt x="416331" y="482255"/>
                </a:cubicBezTo>
                <a:cubicBezTo>
                  <a:pt x="460051" y="489970"/>
                  <a:pt x="457860" y="490447"/>
                  <a:pt x="455860" y="447965"/>
                </a:cubicBezTo>
                <a:cubicBezTo>
                  <a:pt x="453669" y="403007"/>
                  <a:pt x="436810" y="357001"/>
                  <a:pt x="418331" y="319187"/>
                </a:cubicBezTo>
                <a:cubicBezTo>
                  <a:pt x="397662" y="276801"/>
                  <a:pt x="368706" y="230986"/>
                  <a:pt x="327844" y="204220"/>
                </a:cubicBezTo>
                <a:cubicBezTo>
                  <a:pt x="350669" y="202192"/>
                  <a:pt x="373672" y="203897"/>
                  <a:pt x="395948" y="209269"/>
                </a:cubicBezTo>
                <a:cubicBezTo>
                  <a:pt x="416236" y="214603"/>
                  <a:pt x="427952" y="217270"/>
                  <a:pt x="405473" y="189647"/>
                </a:cubicBezTo>
                <a:cubicBezTo>
                  <a:pt x="371088" y="147642"/>
                  <a:pt x="326892" y="106113"/>
                  <a:pt x="275266" y="86396"/>
                </a:cubicBezTo>
                <a:cubicBezTo>
                  <a:pt x="302439" y="84259"/>
                  <a:pt x="329768" y="85282"/>
                  <a:pt x="356705" y="89444"/>
                </a:cubicBezTo>
                <a:cubicBezTo>
                  <a:pt x="393567" y="95445"/>
                  <a:pt x="380613" y="85825"/>
                  <a:pt x="363563" y="68775"/>
                </a:cubicBezTo>
                <a:cubicBezTo>
                  <a:pt x="334773" y="38054"/>
                  <a:pt x="298155" y="15761"/>
                  <a:pt x="257645" y="4291"/>
                </a:cubicBezTo>
                <a:close/>
              </a:path>
            </a:pathLst>
          </a:custGeom>
          <a:solidFill>
            <a:schemeClr val="accent3"/>
          </a:solidFill>
          <a:ln cap="flat" w="9525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1" name="Freeform 58">
            <a:extLst>
              <a:ext uri="{C51CB71D-C209-4845-8B54-30437E1CC78F}">
                <a16:creationId xmlns:a16="http://schemas.microsoft.com/office/drawing/2010/main" id="{98A6BDED-A5CE-4E37-9F56-91977938FCE7}"/>
              </a:ext>
            </a:extLst>
          </p:cNvPr>
          <p:cNvSpPr/>
          <p:nvPr userDrawn="1"/>
        </p:nvSpPr>
        <p:spPr>
          <a:xfrm rot="327988">
            <a:off x="9120595" y="3925147"/>
            <a:ext cx="1052475" cy="1035168"/>
          </a:xfrm>
          <a:custGeom>
            <a:avLst/>
            <a:gdLst/>
            <a:ahLst/>
            <a:cxnLst/>
            <a:rect b="b" l="0" r="r" t="0"/>
            <a:pathLst>
              <a:path h="359873" w="365890">
                <a:moveTo>
                  <a:pt x="268817" y="20644"/>
                </a:moveTo>
                <a:cubicBezTo>
                  <a:pt x="244624" y="-978"/>
                  <a:pt x="206714" y="-12217"/>
                  <a:pt x="164042" y="20644"/>
                </a:cubicBezTo>
                <a:cubicBezTo>
                  <a:pt x="148612" y="32455"/>
                  <a:pt x="41551" y="126943"/>
                  <a:pt x="27930" y="140754"/>
                </a:cubicBezTo>
                <a:cubicBezTo>
                  <a:pt x="-10170" y="179521"/>
                  <a:pt x="-3788" y="218478"/>
                  <a:pt x="14595" y="245529"/>
                </a:cubicBezTo>
                <a:cubicBezTo>
                  <a:pt x="26882" y="263341"/>
                  <a:pt x="85747" y="329159"/>
                  <a:pt x="104130" y="341827"/>
                </a:cubicBezTo>
                <a:cubicBezTo>
                  <a:pt x="119336" y="352707"/>
                  <a:pt x="137364" y="358959"/>
                  <a:pt x="156041" y="359829"/>
                </a:cubicBezTo>
                <a:cubicBezTo>
                  <a:pt x="224526" y="362496"/>
                  <a:pt x="359305" y="243434"/>
                  <a:pt x="365591" y="175235"/>
                </a:cubicBezTo>
                <a:cubicBezTo>
                  <a:pt x="367062" y="156569"/>
                  <a:pt x="363092" y="137876"/>
                  <a:pt x="354161" y="121419"/>
                </a:cubicBezTo>
                <a:cubicBezTo>
                  <a:pt x="343017" y="101606"/>
                  <a:pt x="284914" y="35027"/>
                  <a:pt x="268817" y="2064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 w="9525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2" name="Freeform 59">
            <a:extLst>
              <a:ext uri="{2903744B-81C5-46A8-924D-4981B596B25B}">
                <a16:creationId xmlns:a16="http://schemas.microsoft.com/office/drawing/2010/main" id="{72C98FF4-5FA2-407B-BC78-EB33563217DD}"/>
              </a:ext>
            </a:extLst>
          </p:cNvPr>
          <p:cNvSpPr/>
          <p:nvPr userDrawn="1"/>
        </p:nvSpPr>
        <p:spPr>
          <a:xfrm rot="327988">
            <a:off x="9120601" y="3925015"/>
            <a:ext cx="1049738" cy="1035105"/>
          </a:xfrm>
          <a:custGeom>
            <a:avLst/>
            <a:gdLst/>
            <a:ahLst/>
            <a:cxnLst/>
            <a:rect b="b" l="0" r="r" t="0"/>
            <a:pathLst>
              <a:path h="359851" w="364938">
                <a:moveTo>
                  <a:pt x="359781" y="195618"/>
                </a:moveTo>
                <a:cubicBezTo>
                  <a:pt x="362301" y="189037"/>
                  <a:pt x="363935" y="182151"/>
                  <a:pt x="364639" y="175139"/>
                </a:cubicBezTo>
                <a:cubicBezTo>
                  <a:pt x="366110" y="156473"/>
                  <a:pt x="362140" y="137780"/>
                  <a:pt x="353209" y="121323"/>
                </a:cubicBezTo>
                <a:cubicBezTo>
                  <a:pt x="343017" y="101606"/>
                  <a:pt x="284914" y="35027"/>
                  <a:pt x="268817" y="20644"/>
                </a:cubicBezTo>
                <a:cubicBezTo>
                  <a:pt x="244624" y="-978"/>
                  <a:pt x="206714" y="-12217"/>
                  <a:pt x="164042" y="20644"/>
                </a:cubicBezTo>
                <a:cubicBezTo>
                  <a:pt x="148612" y="32455"/>
                  <a:pt x="41551" y="126943"/>
                  <a:pt x="27930" y="140754"/>
                </a:cubicBezTo>
                <a:cubicBezTo>
                  <a:pt x="-10170" y="179521"/>
                  <a:pt x="-3788" y="218478"/>
                  <a:pt x="14595" y="245529"/>
                </a:cubicBezTo>
                <a:cubicBezTo>
                  <a:pt x="26882" y="263341"/>
                  <a:pt x="85747" y="329159"/>
                  <a:pt x="104130" y="341827"/>
                </a:cubicBezTo>
                <a:cubicBezTo>
                  <a:pt x="119336" y="352707"/>
                  <a:pt x="137364" y="358959"/>
                  <a:pt x="156041" y="359829"/>
                </a:cubicBezTo>
                <a:cubicBezTo>
                  <a:pt x="160988" y="359952"/>
                  <a:pt x="165935" y="359569"/>
                  <a:pt x="170805" y="358686"/>
                </a:cubicBezTo>
                <a:cubicBezTo>
                  <a:pt x="153211" y="355422"/>
                  <a:pt x="137722" y="345096"/>
                  <a:pt x="127942" y="330111"/>
                </a:cubicBezTo>
                <a:cubicBezTo>
                  <a:pt x="106321" y="297631"/>
                  <a:pt x="159946" y="248291"/>
                  <a:pt x="179854" y="228861"/>
                </a:cubicBezTo>
                <a:cubicBezTo>
                  <a:pt x="210437" y="197690"/>
                  <a:pt x="245809" y="171612"/>
                  <a:pt x="284629" y="151613"/>
                </a:cubicBezTo>
                <a:cubicBezTo>
                  <a:pt x="310060" y="139326"/>
                  <a:pt x="340636" y="137230"/>
                  <a:pt x="354352" y="166091"/>
                </a:cubicBezTo>
                <a:cubicBezTo>
                  <a:pt x="358273" y="175426"/>
                  <a:pt x="360125" y="185499"/>
                  <a:pt x="359781" y="19561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 w="9525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3" name="Freeform 67">
            <a:extLst>
              <a:ext uri="{CA16F860-A53F-45FF-A6D5-19F40C2C5E2F}">
                <a16:creationId xmlns:a16="http://schemas.microsoft.com/office/drawing/2010/main" id="{3F8B697C-2358-4802-81E3-8E59CE588071}"/>
              </a:ext>
            </a:extLst>
          </p:cNvPr>
          <p:cNvSpPr/>
          <p:nvPr userDrawn="1"/>
        </p:nvSpPr>
        <p:spPr>
          <a:xfrm rot="327988">
            <a:off x="9478531" y="4464210"/>
            <a:ext cx="1313484" cy="1394654"/>
          </a:xfrm>
          <a:custGeom>
            <a:avLst/>
            <a:gdLst/>
            <a:ahLst/>
            <a:cxnLst/>
            <a:rect b="b" l="0" r="r" t="0"/>
            <a:pathLst>
              <a:path h="484847" w="456629">
                <a:moveTo>
                  <a:pt x="363855" y="67342"/>
                </a:moveTo>
                <a:cubicBezTo>
                  <a:pt x="335118" y="36650"/>
                  <a:pt x="298569" y="14359"/>
                  <a:pt x="258127" y="2858"/>
                </a:cubicBezTo>
                <a:cubicBezTo>
                  <a:pt x="253079" y="1619"/>
                  <a:pt x="247936" y="762"/>
                  <a:pt x="242792" y="0"/>
                </a:cubicBezTo>
                <a:cubicBezTo>
                  <a:pt x="267774" y="13553"/>
                  <a:pt x="291802" y="28797"/>
                  <a:pt x="314706" y="45625"/>
                </a:cubicBezTo>
                <a:cubicBezTo>
                  <a:pt x="339661" y="64675"/>
                  <a:pt x="329946" y="66389"/>
                  <a:pt x="308705" y="66866"/>
                </a:cubicBezTo>
                <a:cubicBezTo>
                  <a:pt x="292752" y="67299"/>
                  <a:pt x="276844" y="68762"/>
                  <a:pt x="261080" y="71247"/>
                </a:cubicBezTo>
                <a:cubicBezTo>
                  <a:pt x="238315" y="74771"/>
                  <a:pt x="244411" y="82010"/>
                  <a:pt x="260128" y="89726"/>
                </a:cubicBezTo>
                <a:cubicBezTo>
                  <a:pt x="298851" y="109533"/>
                  <a:pt x="333645" y="136226"/>
                  <a:pt x="362807" y="168497"/>
                </a:cubicBezTo>
                <a:cubicBezTo>
                  <a:pt x="387572" y="194786"/>
                  <a:pt x="377952" y="188976"/>
                  <a:pt x="355949" y="186404"/>
                </a:cubicBezTo>
                <a:cubicBezTo>
                  <a:pt x="343970" y="184951"/>
                  <a:pt x="331874" y="184728"/>
                  <a:pt x="319850" y="185738"/>
                </a:cubicBezTo>
                <a:cubicBezTo>
                  <a:pt x="296513" y="187833"/>
                  <a:pt x="296704" y="194310"/>
                  <a:pt x="311658" y="208312"/>
                </a:cubicBezTo>
                <a:cubicBezTo>
                  <a:pt x="366434" y="257694"/>
                  <a:pt x="405625" y="321976"/>
                  <a:pt x="424434" y="393287"/>
                </a:cubicBezTo>
                <a:cubicBezTo>
                  <a:pt x="441865" y="465677"/>
                  <a:pt x="430435" y="466249"/>
                  <a:pt x="368332" y="442817"/>
                </a:cubicBezTo>
                <a:cubicBezTo>
                  <a:pt x="299912" y="415335"/>
                  <a:pt x="240992" y="368497"/>
                  <a:pt x="198787" y="308038"/>
                </a:cubicBezTo>
                <a:cubicBezTo>
                  <a:pt x="186690" y="291465"/>
                  <a:pt x="180308" y="290417"/>
                  <a:pt x="175355" y="313372"/>
                </a:cubicBezTo>
                <a:cubicBezTo>
                  <a:pt x="172856" y="325180"/>
                  <a:pt x="171580" y="337213"/>
                  <a:pt x="171545" y="349282"/>
                </a:cubicBezTo>
                <a:cubicBezTo>
                  <a:pt x="171545" y="371380"/>
                  <a:pt x="175927" y="381667"/>
                  <a:pt x="152495" y="353854"/>
                </a:cubicBezTo>
                <a:cubicBezTo>
                  <a:pt x="124115" y="320903"/>
                  <a:pt x="101944" y="283081"/>
                  <a:pt x="87058" y="242221"/>
                </a:cubicBezTo>
                <a:cubicBezTo>
                  <a:pt x="81439" y="225647"/>
                  <a:pt x="74962" y="218694"/>
                  <a:pt x="68675" y="240887"/>
                </a:cubicBezTo>
                <a:cubicBezTo>
                  <a:pt x="64261" y="256147"/>
                  <a:pt x="60825" y="271672"/>
                  <a:pt x="58388" y="287369"/>
                </a:cubicBezTo>
                <a:cubicBezTo>
                  <a:pt x="55340" y="308420"/>
                  <a:pt x="52102" y="317754"/>
                  <a:pt x="36576" y="290703"/>
                </a:cubicBezTo>
                <a:cubicBezTo>
                  <a:pt x="22628" y="265724"/>
                  <a:pt x="10408" y="239819"/>
                  <a:pt x="0" y="213170"/>
                </a:cubicBezTo>
                <a:cubicBezTo>
                  <a:pt x="0" y="218504"/>
                  <a:pt x="476" y="223838"/>
                  <a:pt x="1143" y="229267"/>
                </a:cubicBezTo>
                <a:cubicBezTo>
                  <a:pt x="7527" y="270842"/>
                  <a:pt x="25110" y="309894"/>
                  <a:pt x="52006" y="342233"/>
                </a:cubicBezTo>
                <a:cubicBezTo>
                  <a:pt x="70199" y="365665"/>
                  <a:pt x="74771" y="373189"/>
                  <a:pt x="73342" y="339376"/>
                </a:cubicBezTo>
                <a:cubicBezTo>
                  <a:pt x="72449" y="311668"/>
                  <a:pt x="74815" y="283950"/>
                  <a:pt x="80391" y="256794"/>
                </a:cubicBezTo>
                <a:cubicBezTo>
                  <a:pt x="93821" y="311658"/>
                  <a:pt x="130969" y="361569"/>
                  <a:pt x="169259" y="401384"/>
                </a:cubicBezTo>
                <a:cubicBezTo>
                  <a:pt x="195834" y="429006"/>
                  <a:pt x="190595" y="414052"/>
                  <a:pt x="187642" y="393763"/>
                </a:cubicBezTo>
                <a:cubicBezTo>
                  <a:pt x="184656" y="370420"/>
                  <a:pt x="185719" y="346736"/>
                  <a:pt x="190786" y="323755"/>
                </a:cubicBezTo>
                <a:cubicBezTo>
                  <a:pt x="212312" y="367570"/>
                  <a:pt x="254222" y="401955"/>
                  <a:pt x="293656" y="427768"/>
                </a:cubicBezTo>
                <a:cubicBezTo>
                  <a:pt x="330682" y="453250"/>
                  <a:pt x="372321" y="471271"/>
                  <a:pt x="416242" y="480822"/>
                </a:cubicBezTo>
                <a:cubicBezTo>
                  <a:pt x="459962" y="488537"/>
                  <a:pt x="457771" y="489013"/>
                  <a:pt x="455771" y="446532"/>
                </a:cubicBezTo>
                <a:cubicBezTo>
                  <a:pt x="453580" y="401574"/>
                  <a:pt x="436721" y="355568"/>
                  <a:pt x="418243" y="317754"/>
                </a:cubicBezTo>
                <a:cubicBezTo>
                  <a:pt x="397573" y="275368"/>
                  <a:pt x="368617" y="229553"/>
                  <a:pt x="327755" y="202787"/>
                </a:cubicBezTo>
                <a:cubicBezTo>
                  <a:pt x="350580" y="200759"/>
                  <a:pt x="373583" y="202464"/>
                  <a:pt x="395859" y="207836"/>
                </a:cubicBezTo>
                <a:cubicBezTo>
                  <a:pt x="416147" y="213170"/>
                  <a:pt x="427863" y="215837"/>
                  <a:pt x="405384" y="188214"/>
                </a:cubicBezTo>
                <a:cubicBezTo>
                  <a:pt x="370999" y="146209"/>
                  <a:pt x="326803" y="104680"/>
                  <a:pt x="275177" y="84963"/>
                </a:cubicBezTo>
                <a:cubicBezTo>
                  <a:pt x="302350" y="82826"/>
                  <a:pt x="329679" y="83849"/>
                  <a:pt x="356616" y="88011"/>
                </a:cubicBezTo>
                <a:cubicBezTo>
                  <a:pt x="393859" y="94012"/>
                  <a:pt x="380905" y="84392"/>
                  <a:pt x="363855" y="67342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cap="flat" w="9525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D3C82A53-4EBD-40C1-983C-BE7806FCE53B}">
        <p14:creationId xmlns:p14="http://schemas.microsoft.com/office/powerpoint/2010/main" val="16824945960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40D55D27-B0E5-44BD-9370-D2645C9E6081}">
                <a16:creationId xmlns:a16="http://schemas.microsoft.com/office/drawing/2010/main" id="{C93ED41D-60F7-430D-95C4-2F8134338EB3}"/>
              </a:ext>
            </a:extLst>
          </p:cNvPr>
          <p:cNvSpPr/>
          <p:nvPr userDrawn="1"/>
        </p:nvSpPr>
        <p:spPr>
          <a:xfrm flipH="true" rot="0">
            <a:off x="10376861" y="-17449"/>
            <a:ext cx="1815138" cy="1122349"/>
          </a:xfrm>
          <a:custGeom>
            <a:avLst/>
            <a:gdLst/>
            <a:ahLst/>
            <a:cxnLst/>
            <a:rect b="b" l="0" r="r" t="0"/>
            <a:pathLst>
              <a:path h="1271016" w="2055571">
                <a:moveTo>
                  <a:pt x="675388" y="595027"/>
                </a:moveTo>
                <a:lnTo>
                  <a:pt x="1461073" y="595027"/>
                </a:lnTo>
                <a:lnTo>
                  <a:pt x="2055571" y="0"/>
                </a:lnTo>
                <a:lnTo>
                  <a:pt x="0" y="0"/>
                </a:lnTo>
                <a:lnTo>
                  <a:pt x="0" y="1271016"/>
                </a:lnTo>
                <a:lnTo>
                  <a:pt x="675388" y="595027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Diagonal Stripe 2">
            <a:extLst>
              <a:ext uri="{187E7846-5401-4F60-A4EE-450B77DDB711}">
                <a16:creationId xmlns:a16="http://schemas.microsoft.com/office/drawing/2010/main" id="{8E2074DD-832C-4A6A-8E94-BDAA554773A2}"/>
              </a:ext>
            </a:extLst>
          </p:cNvPr>
          <p:cNvSpPr/>
          <p:nvPr userDrawn="1"/>
        </p:nvSpPr>
        <p:spPr>
          <a:xfrm flipH="true" rot="10800000">
            <a:off x="0" y="5393840"/>
            <a:ext cx="1458614" cy="1458614"/>
          </a:xfrm>
          <a:prstGeom prst="diagStripe">
            <a:avLst>
              <a:gd fmla="val 35771" name="adj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>
                <a:solidFill>
                  <a:schemeClr val="tx1"/>
                </a:solidFill>
              </a:rPr>
              <a:t/>
            </a:r>
            <a:endParaRPr dirty="0" lang="en-US">
              <a:solidFill>
                <a:schemeClr val="tx1"/>
              </a:solidFill>
            </a:endParaRPr>
          </a:p>
        </p:txBody>
      </p:sp>
      <p:sp>
        <p:nvSpPr>
          <p:cNvPr id="4" name="Freeform 3">
            <a:extLst>
              <a:ext uri="{22246C9A-EEF2-4377-BD6A-F0E4E7CE9CE3}">
                <a16:creationId xmlns:a16="http://schemas.microsoft.com/office/drawing/2010/main" id="{0025C066-BF2B-4FFA-AFBF-4ADA53E49326}"/>
              </a:ext>
            </a:extLst>
          </p:cNvPr>
          <p:cNvSpPr/>
          <p:nvPr userDrawn="1"/>
        </p:nvSpPr>
        <p:spPr>
          <a:xfrm flipH="true" rot="10800000">
            <a:off x="11346517" y="5486399"/>
            <a:ext cx="130034" cy="13015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" name="Freeform 4">
            <a:extLst>
              <a:ext uri="{D0E49DBC-6270-4C6A-892C-9413768F8E28}">
                <a16:creationId xmlns:a16="http://schemas.microsoft.com/office/drawing/2010/main" id="{37CB9AFD-E48E-445F-87C2-751A97BA3BC7}"/>
              </a:ext>
            </a:extLst>
          </p:cNvPr>
          <p:cNvSpPr/>
          <p:nvPr userDrawn="1"/>
        </p:nvSpPr>
        <p:spPr>
          <a:xfrm flipH="true" rot="10800000">
            <a:off x="11782483" y="5996300"/>
            <a:ext cx="409515" cy="409879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" name="Freeform 5">
            <a:extLst>
              <a:ext uri="{0EB4FB31-DE1F-4FA8-BBE5-14C10A9641D6}">
                <a16:creationId xmlns:a16="http://schemas.microsoft.com/office/drawing/2010/main" id="{613C9D00-392B-4AEC-AF4F-E5E007F96AD0}"/>
              </a:ext>
            </a:extLst>
          </p:cNvPr>
          <p:cNvSpPr/>
          <p:nvPr userDrawn="1"/>
        </p:nvSpPr>
        <p:spPr>
          <a:xfrm flipH="true" rot="10800000">
            <a:off x="11143969" y="6123404"/>
            <a:ext cx="409514" cy="409878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" name="Freeform 6">
            <a:extLst>
              <a:ext uri="{28C43D55-FCE9-462E-81C0-70346CECB015}">
                <a16:creationId xmlns:a16="http://schemas.microsoft.com/office/drawing/2010/main" id="{2CB0CA86-4EB8-48D2-9316-3E90BC81C3F2}"/>
              </a:ext>
            </a:extLst>
          </p:cNvPr>
          <p:cNvSpPr/>
          <p:nvPr userDrawn="1"/>
        </p:nvSpPr>
        <p:spPr>
          <a:xfrm flipH="true" rot="10800000">
            <a:off x="11363945" y="5561678"/>
            <a:ext cx="688216" cy="688828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8" name="Freeform 7">
            <a:extLst>
              <a:ext uri="{C6CF40C9-6DFF-4A65-B121-405A59EBC21D}">
                <a16:creationId xmlns:a16="http://schemas.microsoft.com/office/drawing/2010/main" id="{85788832-2EBE-4D44-9EDF-03B993835C29}"/>
              </a:ext>
            </a:extLst>
          </p:cNvPr>
          <p:cNvSpPr/>
          <p:nvPr userDrawn="1"/>
        </p:nvSpPr>
        <p:spPr>
          <a:xfrm flipH="true" rot="10800000">
            <a:off x="7310762" y="4641325"/>
            <a:ext cx="363518" cy="45719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9" name="Freeform 8">
            <a:extLst>
              <a:ext uri="{21EA4D5A-2484-4726-898B-D315441BEA99}">
                <a16:creationId xmlns:a16="http://schemas.microsoft.com/office/drawing/2010/main" id="{C5668983-83F4-4F9C-B56C-0F841D34CDE4}"/>
              </a:ext>
            </a:extLst>
          </p:cNvPr>
          <p:cNvSpPr/>
          <p:nvPr userDrawn="1"/>
        </p:nvSpPr>
        <p:spPr>
          <a:xfrm flipH="true" rot="10800000">
            <a:off x="4610004" y="1561114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0" name="Freeform 9">
            <a:extLst>
              <a:ext uri="{57500D9C-63FC-41CA-80AC-50FFC2387765}">
                <a16:creationId xmlns:a16="http://schemas.microsoft.com/office/drawing/2010/main" id="{9038EC22-9CE9-4D08-9CB5-F9174782B377}"/>
              </a:ext>
            </a:extLst>
          </p:cNvPr>
          <p:cNvSpPr/>
          <p:nvPr userDrawn="1"/>
        </p:nvSpPr>
        <p:spPr>
          <a:xfrm flipH="true" rot="10800000">
            <a:off x="7095509" y="2020007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1" name="Freeform 10">
            <a:extLst>
              <a:ext uri="{D50D9057-1B2A-4F26-B5EE-08D6F204E0D8}">
                <a16:creationId xmlns:a16="http://schemas.microsoft.com/office/drawing/2010/main" id="{939F47B4-D559-4500-BDC9-8910B6FDC62D}"/>
              </a:ext>
            </a:extLst>
          </p:cNvPr>
          <p:cNvSpPr/>
          <p:nvPr userDrawn="1"/>
        </p:nvSpPr>
        <p:spPr>
          <a:xfrm flipH="true" rot="10800000">
            <a:off x="184194" y="1436078"/>
            <a:ext cx="516124" cy="516583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2" name="Freeform 11">
            <a:extLst>
              <a:ext uri="{BBF4BDF8-32A7-4F81-B2C5-97623163DAFC}">
                <a16:creationId xmlns:a16="http://schemas.microsoft.com/office/drawing/2010/main" id="{690DAF39-55C1-426A-85BD-C89541990DD2}"/>
              </a:ext>
            </a:extLst>
          </p:cNvPr>
          <p:cNvSpPr/>
          <p:nvPr userDrawn="1"/>
        </p:nvSpPr>
        <p:spPr>
          <a:xfrm flipH="true" rot="10800000">
            <a:off x="442256" y="1643775"/>
            <a:ext cx="867380" cy="86815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EBFA68B5-B7D6-4FE6-9025-9BF2F0705102}">
        <p14:creationId xmlns:p14="http://schemas.microsoft.com/office/powerpoint/2010/main" val="16824945960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8">
            <a:extLst>
              <a:ext uri="{092F1244-95CF-4426-8188-62C6673919D7}">
                <a16:creationId xmlns:a16="http://schemas.microsoft.com/office/drawing/2010/main" id="{2E87B8D3-9DBC-4768-8C24-A8507E8AAB4F}"/>
              </a:ext>
            </a:extLst>
          </p:cNvPr>
          <p:cNvSpPr/>
          <p:nvPr userDrawn="1"/>
        </p:nvSpPr>
        <p:spPr>
          <a:xfrm flipV="true" rot="10800000">
            <a:off x="-1" y="2067784"/>
            <a:ext cx="9692639" cy="4545657"/>
          </a:xfrm>
          <a:custGeom>
            <a:avLst/>
            <a:gdLst/>
            <a:ahLst/>
            <a:cxnLst/>
            <a:rect b="b" l="0" r="r" t="0"/>
            <a:pathLst>
              <a:path h="4545657" w="9692639">
                <a:moveTo>
                  <a:pt x="8731677" y="0"/>
                </a:moveTo>
                <a:lnTo>
                  <a:pt x="6411343" y="0"/>
                </a:lnTo>
                <a:lnTo>
                  <a:pt x="3406133" y="3007881"/>
                </a:lnTo>
                <a:lnTo>
                  <a:pt x="1536722" y="3007881"/>
                </a:lnTo>
                <a:lnTo>
                  <a:pt x="0" y="4545657"/>
                </a:lnTo>
                <a:lnTo>
                  <a:pt x="9692639" y="4545657"/>
                </a:lnTo>
                <a:lnTo>
                  <a:pt x="9692639" y="961504"/>
                </a:lnTo>
                <a:close/>
              </a:path>
            </a:pathLst>
          </a:custGeom>
          <a:noFill/>
          <a:ln cap="flat" w="28575">
            <a:solidFill>
              <a:schemeClr val="accent2"/>
            </a:solidFill>
            <a:prstDash val="solid"/>
            <a:miter lim="800000"/>
          </a:ln>
          <a:effectLst>
            <a:outerShdw blurRad="99286" dir="2700000" dist="76200">
              <a:schemeClr val="accent2">
                <a:alpha val="39999"/>
              </a:schemeClr>
            </a:outerShdw>
          </a:effectLst>
        </p:spPr>
        <p:txBody>
          <a:bodyPr anchor="ctr" rot="10800000" rtlCol="0" vert="horz" wrap="square">
            <a:noAutofit/>
          </a:bodyPr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Freeform 6">
            <a:extLst>
              <a:ext uri="{98F0FAEB-BE56-44FD-B40D-8911FE67D1C1}">
                <a16:creationId xmlns:a16="http://schemas.microsoft.com/office/drawing/2010/main" id="{CCD3BAF0-694B-4A1E-92CA-B18DA8E23F16}"/>
              </a:ext>
            </a:extLst>
          </p:cNvPr>
          <p:cNvSpPr/>
          <p:nvPr userDrawn="1"/>
        </p:nvSpPr>
        <p:spPr>
          <a:xfrm flipV="true" rot="10800000">
            <a:off x="1292977" y="1639298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Freeform 7">
            <a:extLst>
              <a:ext uri="{95B88A52-1767-47B9-A8DB-F4FCC18ADC6D}">
                <a16:creationId xmlns:a16="http://schemas.microsoft.com/office/drawing/2010/main" id="{D33177F7-FB95-4A47-8D77-BF8907C4F6F9}"/>
              </a:ext>
            </a:extLst>
          </p:cNvPr>
          <p:cNvSpPr/>
          <p:nvPr userDrawn="1"/>
        </p:nvSpPr>
        <p:spPr>
          <a:xfrm flipV="true" rot="10800000">
            <a:off x="0" y="212254"/>
            <a:ext cx="740086" cy="740746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" name="Freeform 8">
            <a:extLst>
              <a:ext uri="{2B8065D8-150A-4067-8459-3F683FB775BC}">
                <a16:creationId xmlns:a16="http://schemas.microsoft.com/office/drawing/2010/main" id="{617EC6E9-B3EA-4CE0-A5CA-A5C4F65CDA0D}"/>
              </a:ext>
            </a:extLst>
          </p:cNvPr>
          <p:cNvSpPr/>
          <p:nvPr userDrawn="1"/>
        </p:nvSpPr>
        <p:spPr>
          <a:xfrm flipV="true" rot="10800000">
            <a:off x="1153946" y="-17449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" name="Freeform 9">
            <a:extLst>
              <a:ext uri="{4226A87E-8BED-4288-BFE3-8445700D5FAA}">
                <a16:creationId xmlns:a16="http://schemas.microsoft.com/office/drawing/2010/main" id="{DD5BDFD1-2B0E-47E8-9369-47064210BE3D}"/>
              </a:ext>
            </a:extLst>
          </p:cNvPr>
          <p:cNvSpPr/>
          <p:nvPr userDrawn="1"/>
        </p:nvSpPr>
        <p:spPr>
          <a:xfrm flipV="true" rot="10800000">
            <a:off x="252718" y="493592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" name="Freeform 10">
            <a:extLst>
              <a:ext uri="{A7D4F513-8079-47C9-A6C1-61D28F0640CD}">
                <a16:creationId xmlns:a16="http://schemas.microsoft.com/office/drawing/2010/main" id="{22A36C0E-B4A4-42A5-8879-18E5BC90BAB5}"/>
              </a:ext>
            </a:extLst>
          </p:cNvPr>
          <p:cNvSpPr/>
          <p:nvPr userDrawn="1"/>
        </p:nvSpPr>
        <p:spPr>
          <a:xfrm flipV="true" rot="10800000">
            <a:off x="4517719" y="2130912"/>
            <a:ext cx="363518" cy="45719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8" name="Freeform 12">
            <a:extLst>
              <a:ext uri="{B8C2ACC5-2634-4668-93D4-55A61832C2B3}">
                <a16:creationId xmlns:a16="http://schemas.microsoft.com/office/drawing/2010/main" id="{34099033-6DE3-4E09-9BC5-8C325EE73548}"/>
              </a:ext>
            </a:extLst>
          </p:cNvPr>
          <p:cNvSpPr/>
          <p:nvPr userDrawn="1"/>
        </p:nvSpPr>
        <p:spPr>
          <a:xfrm flipV="true" rot="10800000">
            <a:off x="4356405" y="4057204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9" name="Freeform 13">
            <a:extLst>
              <a:ext uri="{2920B793-6581-4A55-8CB1-F5405BA997D8}">
                <a16:creationId xmlns:a16="http://schemas.microsoft.com/office/drawing/2010/main" id="{05F77211-69CE-4497-8E30-979F92CF122A}"/>
              </a:ext>
            </a:extLst>
          </p:cNvPr>
          <p:cNvSpPr/>
          <p:nvPr userDrawn="1"/>
        </p:nvSpPr>
        <p:spPr>
          <a:xfrm flipV="true" rot="10800000">
            <a:off x="11267717" y="5905080"/>
            <a:ext cx="740086" cy="740746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0" name="Freeform 14">
            <a:extLst>
              <a:ext uri="{8EE48728-B0DE-4121-82CA-EE1C1E626084}">
                <a16:creationId xmlns:a16="http://schemas.microsoft.com/office/drawing/2010/main" id="{BB08592D-4BFE-4E95-9F9A-0208F069A818}"/>
              </a:ext>
            </a:extLst>
          </p:cNvPr>
          <p:cNvSpPr/>
          <p:nvPr userDrawn="1"/>
        </p:nvSpPr>
        <p:spPr>
          <a:xfrm flipV="true" rot="10800000">
            <a:off x="10393996" y="5103132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1" name="Freeform 15">
            <a:extLst>
              <a:ext uri="{D6510096-11EF-4133-AAA1-5D65CA27E3A6}">
                <a16:creationId xmlns:a16="http://schemas.microsoft.com/office/drawing/2010/main" id="{2A94B376-86EC-485D-A32E-E3E802BFCC7A}"/>
              </a:ext>
            </a:extLst>
          </p:cNvPr>
          <p:cNvSpPr/>
          <p:nvPr userDrawn="1"/>
        </p:nvSpPr>
        <p:spPr>
          <a:xfrm flipV="true" rot="10800000">
            <a:off x="10393995" y="9833"/>
            <a:ext cx="1801365" cy="943168"/>
          </a:xfrm>
          <a:custGeom>
            <a:avLst/>
            <a:gdLst/>
            <a:ahLst/>
            <a:cxnLst/>
            <a:rect b="b" l="0" r="r" t="0"/>
            <a:pathLst>
              <a:path h="1271016" w="2055571">
                <a:moveTo>
                  <a:pt x="675388" y="595027"/>
                </a:moveTo>
                <a:lnTo>
                  <a:pt x="1461073" y="595027"/>
                </a:lnTo>
                <a:lnTo>
                  <a:pt x="2055571" y="0"/>
                </a:lnTo>
                <a:lnTo>
                  <a:pt x="0" y="0"/>
                </a:lnTo>
                <a:lnTo>
                  <a:pt x="0" y="1271016"/>
                </a:lnTo>
                <a:lnTo>
                  <a:pt x="675388" y="595027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F52FD6C4-43FC-492B-BBE1-92EFCABAE44D}">
        <p14:creationId xmlns:p14="http://schemas.microsoft.com/office/powerpoint/2010/main" val="1682494596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2">
            <a:extLst>
              <a:ext uri="{760B3EEC-E591-4CC4-9564-3692189915CF}">
                <a16:creationId xmlns:a16="http://schemas.microsoft.com/office/drawing/2010/main" id="{BB0E6907-E324-4401-A0C5-C99781E3559C}"/>
              </a:ext>
            </a:extLst>
          </p:cNvPr>
          <p:cNvGrpSpPr/>
          <p:nvPr/>
        </p:nvGrpSpPr>
        <p:grpSpPr>
          <a:xfrm flipV="true" rot="0">
            <a:off x="0" y="4455915"/>
            <a:ext cx="12264300" cy="2580616"/>
            <a:chOff x="1214034" y="1746520"/>
            <a:chExt cx="7865490" cy="1300331"/>
          </a:xfrm>
          <a:gradFill rotWithShape="1">
            <a:gsLst>
              <a:gs pos="0">
                <a:srgbClr val="4f0c92"/>
              </a:gs>
              <a:gs pos="99000">
                <a:schemeClr val="accent2">
                  <a:alpha val="58999"/>
                </a:schemeClr>
              </a:gs>
            </a:gsLst>
            <a:lin ang="5400000" scaled="0"/>
          </a:gradFill>
        </p:grpSpPr>
        <p:sp>
          <p:nvSpPr>
            <p:cNvPr id="3" name="Freeform 43">
              <a:extLst>
                <a:ext uri="{802FF57B-2358-4D44-96A5-49180423E5AE}">
                  <a16:creationId xmlns:a16="http://schemas.microsoft.com/office/drawing/2010/main" id="{0A5044AA-2A91-4229-B103-9B33C16DB44D}"/>
                </a:ext>
              </a:extLst>
            </p:cNvPr>
            <p:cNvSpPr/>
            <p:nvPr/>
          </p:nvSpPr>
          <p:spPr>
            <a:xfrm rot="0">
              <a:off x="1214034" y="1921992"/>
              <a:ext cx="7865490" cy="949331"/>
            </a:xfrm>
            <a:custGeom>
              <a:avLst/>
              <a:gdLst/>
              <a:ahLst/>
              <a:cxnLst/>
              <a:rect b="b" l="0" r="r" t="0"/>
              <a:pathLst>
                <a:path h="2202180" w="18245708">
                  <a:moveTo>
                    <a:pt x="0" y="0"/>
                  </a:moveTo>
                  <a:lnTo>
                    <a:pt x="18245706" y="0"/>
                  </a:lnTo>
                  <a:lnTo>
                    <a:pt x="12995648" y="2202180"/>
                  </a:lnTo>
                  <a:lnTo>
                    <a:pt x="5250062" y="2202180"/>
                  </a:lnTo>
                  <a:lnTo>
                    <a:pt x="5248314" y="2201403"/>
                  </a:lnTo>
                  <a:close/>
                  <a:moveTo>
                    <a:pt x="18149332" y="19431"/>
                  </a:moveTo>
                  <a:lnTo>
                    <a:pt x="96507" y="19431"/>
                  </a:lnTo>
                  <a:lnTo>
                    <a:pt x="5254013" y="2182749"/>
                  </a:lnTo>
                  <a:lnTo>
                    <a:pt x="12991825" y="2182749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" name="Freeform 44">
              <a:extLst>
                <a:ext uri="{C0B9F48F-8B85-4663-B71B-40A08EE2DA3A}">
                  <a16:creationId xmlns:a16="http://schemas.microsoft.com/office/drawing/2010/main" id="{F947363D-6EBC-41FC-8A49-45499A0DB967}"/>
                </a:ext>
              </a:extLst>
            </p:cNvPr>
            <p:cNvSpPr/>
            <p:nvPr/>
          </p:nvSpPr>
          <p:spPr>
            <a:xfrm rot="0">
              <a:off x="3376610" y="2820479"/>
              <a:ext cx="3540392" cy="8376"/>
            </a:xfrm>
            <a:custGeom>
              <a:avLst/>
              <a:gdLst/>
              <a:ahLst/>
              <a:cxnLst/>
              <a:rect b="b" l="0" r="r" t="0"/>
              <a:pathLst>
                <a:path h="19431" w="8212706">
                  <a:moveTo>
                    <a:pt x="0" y="0"/>
                  </a:moveTo>
                  <a:lnTo>
                    <a:pt x="8212707" y="0"/>
                  </a:lnTo>
                  <a:lnTo>
                    <a:pt x="8212707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" name="Freeform 45">
              <a:extLst>
                <a:ext uri="{80EEF062-983C-4F55-94BA-07601742E99A}">
                  <a16:creationId xmlns:a16="http://schemas.microsoft.com/office/drawing/2010/main" id="{3B658854-F4E1-4507-8C5B-BFA3FEA18162}"/>
                </a:ext>
              </a:extLst>
            </p:cNvPr>
            <p:cNvSpPr/>
            <p:nvPr/>
          </p:nvSpPr>
          <p:spPr>
            <a:xfrm rot="0">
              <a:off x="3261937" y="2772370"/>
              <a:ext cx="3769711" cy="8376"/>
            </a:xfrm>
            <a:custGeom>
              <a:avLst/>
              <a:gdLst/>
              <a:ahLst/>
              <a:cxnLst/>
              <a:rect b="b" l="0" r="r" t="0"/>
              <a:pathLst>
                <a:path h="19431" w="8744662">
                  <a:moveTo>
                    <a:pt x="0" y="0"/>
                  </a:moveTo>
                  <a:lnTo>
                    <a:pt x="8744663" y="0"/>
                  </a:lnTo>
                  <a:lnTo>
                    <a:pt x="8744663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" name="Freeform 46">
              <a:extLst>
                <a:ext uri="{D1136C60-C6A9-4109-B83B-ED2589892418}">
                  <a16:creationId xmlns:a16="http://schemas.microsoft.com/office/drawing/2010/main" id="{859EFE66-B3EC-40EA-B23B-B6B0B2978312}"/>
                </a:ext>
              </a:extLst>
            </p:cNvPr>
            <p:cNvSpPr/>
            <p:nvPr/>
          </p:nvSpPr>
          <p:spPr>
            <a:xfrm rot="0">
              <a:off x="3131404" y="2717616"/>
              <a:ext cx="4030805" cy="8376"/>
            </a:xfrm>
            <a:custGeom>
              <a:avLst/>
              <a:gdLst/>
              <a:ahLst/>
              <a:cxnLst/>
              <a:rect b="b" l="0" r="r" t="0"/>
              <a:pathLst>
                <a:path h="19431" w="9350326">
                  <a:moveTo>
                    <a:pt x="0" y="0"/>
                  </a:moveTo>
                  <a:lnTo>
                    <a:pt x="9350327" y="0"/>
                  </a:lnTo>
                  <a:lnTo>
                    <a:pt x="9350327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" name="Freeform 47">
              <a:extLst>
                <a:ext uri="{01457190-A607-42AF-B2EE-002B078BD528}">
                  <a16:creationId xmlns:a16="http://schemas.microsoft.com/office/drawing/2010/main" id="{85DFFB56-9346-42B7-BD2C-60043E602CF3}"/>
                </a:ext>
              </a:extLst>
            </p:cNvPr>
            <p:cNvSpPr/>
            <p:nvPr/>
          </p:nvSpPr>
          <p:spPr>
            <a:xfrm rot="0">
              <a:off x="2981438" y="2654709"/>
              <a:ext cx="4330738" cy="8376"/>
            </a:xfrm>
            <a:custGeom>
              <a:avLst/>
              <a:gdLst/>
              <a:ahLst/>
              <a:cxnLst/>
              <a:rect b="b" l="0" r="r" t="0"/>
              <a:pathLst>
                <a:path h="19431" w="10046086">
                  <a:moveTo>
                    <a:pt x="0" y="0"/>
                  </a:moveTo>
                  <a:lnTo>
                    <a:pt x="10046085" y="0"/>
                  </a:lnTo>
                  <a:lnTo>
                    <a:pt x="10046085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" name="Freeform 48">
              <a:extLst>
                <a:ext uri="{87D0F4A8-7908-46A7-8010-4FDD6B0D91D6}">
                  <a16:creationId xmlns:a16="http://schemas.microsoft.com/office/drawing/2010/main" id="{8965D113-490D-41E9-BE04-288AFD6CBED1}"/>
                </a:ext>
              </a:extLst>
            </p:cNvPr>
            <p:cNvSpPr/>
            <p:nvPr/>
          </p:nvSpPr>
          <p:spPr>
            <a:xfrm rot="0">
              <a:off x="2807347" y="2581666"/>
              <a:ext cx="4678919" cy="8376"/>
            </a:xfrm>
            <a:custGeom>
              <a:avLst/>
              <a:gdLst/>
              <a:ahLst/>
              <a:cxnLst/>
              <a:rect b="b" l="0" r="r" t="0"/>
              <a:pathLst>
                <a:path h="19431" w="10853767">
                  <a:moveTo>
                    <a:pt x="0" y="0"/>
                  </a:moveTo>
                  <a:lnTo>
                    <a:pt x="10853768" y="0"/>
                  </a:lnTo>
                  <a:lnTo>
                    <a:pt x="10853768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" name="Freeform 49">
              <a:extLst>
                <a:ext uri="{FA537FBD-B257-4749-8602-FD264547C5AE}">
                  <a16:creationId xmlns:a16="http://schemas.microsoft.com/office/drawing/2010/main" id="{ECAE7922-9AAB-4EF8-A0EC-63E254E2A746}"/>
                </a:ext>
              </a:extLst>
            </p:cNvPr>
            <p:cNvSpPr/>
            <p:nvPr/>
          </p:nvSpPr>
          <p:spPr>
            <a:xfrm rot="0">
              <a:off x="2602822" y="2495864"/>
              <a:ext cx="5087969" cy="8376"/>
            </a:xfrm>
            <a:custGeom>
              <a:avLst/>
              <a:gdLst/>
              <a:ahLst/>
              <a:cxnLst/>
              <a:rect b="b" l="0" r="r" t="0"/>
              <a:pathLst>
                <a:path h="19431" w="11802648">
                  <a:moveTo>
                    <a:pt x="0" y="0"/>
                  </a:moveTo>
                  <a:lnTo>
                    <a:pt x="11802648" y="0"/>
                  </a:lnTo>
                  <a:lnTo>
                    <a:pt x="11802648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" name="Freeform 50">
              <a:extLst>
                <a:ext uri="{DD4E8D0A-2D86-49B4-9AF1-FF9C155BC74A}">
                  <a16:creationId xmlns:a16="http://schemas.microsoft.com/office/drawing/2010/main" id="{B0079758-954C-4898-A6C0-D3403416BBEA}"/>
                </a:ext>
              </a:extLst>
            </p:cNvPr>
            <p:cNvSpPr/>
            <p:nvPr/>
          </p:nvSpPr>
          <p:spPr>
            <a:xfrm rot="0">
              <a:off x="2359122" y="2393643"/>
              <a:ext cx="5575366" cy="8376"/>
            </a:xfrm>
            <a:custGeom>
              <a:avLst/>
              <a:gdLst/>
              <a:ahLst/>
              <a:cxnLst/>
              <a:rect b="b" l="0" r="r" t="0"/>
              <a:pathLst>
                <a:path h="19431" w="12933274">
                  <a:moveTo>
                    <a:pt x="0" y="0"/>
                  </a:moveTo>
                  <a:lnTo>
                    <a:pt x="12933273" y="0"/>
                  </a:lnTo>
                  <a:lnTo>
                    <a:pt x="12933273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" name="Freeform 51">
              <a:extLst>
                <a:ext uri="{3ED59F09-A4A7-48F6-A646-D991B6621DAD}">
                  <a16:creationId xmlns:a16="http://schemas.microsoft.com/office/drawing/2010/main" id="{CB4A8C1E-5D26-4664-A9EC-48E235BE2176}"/>
                </a:ext>
              </a:extLst>
            </p:cNvPr>
            <p:cNvSpPr/>
            <p:nvPr/>
          </p:nvSpPr>
          <p:spPr>
            <a:xfrm rot="19939200">
              <a:off x="6365987" y="2392798"/>
              <a:ext cx="2026402" cy="8376"/>
            </a:xfrm>
            <a:custGeom>
              <a:avLst/>
              <a:gdLst/>
              <a:ahLst/>
              <a:cxnLst/>
              <a:rect b="b" l="0" r="r" t="0"/>
              <a:pathLst>
                <a:path h="19431" w="4700682">
                  <a:moveTo>
                    <a:pt x="0" y="0"/>
                  </a:moveTo>
                  <a:lnTo>
                    <a:pt x="4700683" y="0"/>
                  </a:lnTo>
                  <a:lnTo>
                    <a:pt x="4700683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" name="Freeform 52">
              <a:extLst>
                <a:ext uri="{6AEA86EC-1863-426E-9ADA-323A58F721E6}">
                  <a16:creationId xmlns:a16="http://schemas.microsoft.com/office/drawing/2010/main" id="{C46B2C74-1C0A-4C2E-BE88-38C247FEDDAE}"/>
                </a:ext>
              </a:extLst>
            </p:cNvPr>
            <p:cNvSpPr/>
            <p:nvPr/>
          </p:nvSpPr>
          <p:spPr>
            <a:xfrm rot="19503000">
              <a:off x="5999925" y="2392664"/>
              <a:ext cx="1642315" cy="8376"/>
            </a:xfrm>
            <a:custGeom>
              <a:avLst/>
              <a:gdLst/>
              <a:ahLst/>
              <a:cxnLst/>
              <a:rect b="b" l="0" r="r" t="0"/>
              <a:pathLst>
                <a:path h="19431" w="3809706">
                  <a:moveTo>
                    <a:pt x="0" y="0"/>
                  </a:moveTo>
                  <a:lnTo>
                    <a:pt x="3809706" y="0"/>
                  </a:lnTo>
                  <a:lnTo>
                    <a:pt x="3809706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" name="Freeform 53">
              <a:extLst>
                <a:ext uri="{BB500637-BE0E-4462-8255-17EA5B503F7F}">
                  <a16:creationId xmlns:a16="http://schemas.microsoft.com/office/drawing/2010/main" id="{CECF278A-E7CD-4971-BAC9-9CE0AD858FE9}"/>
                </a:ext>
              </a:extLst>
            </p:cNvPr>
            <p:cNvSpPr/>
            <p:nvPr/>
          </p:nvSpPr>
          <p:spPr>
            <a:xfrm rot="18818400">
              <a:off x="5612744" y="2392485"/>
              <a:ext cx="1300304" cy="8376"/>
            </a:xfrm>
            <a:custGeom>
              <a:avLst/>
              <a:gdLst/>
              <a:ahLst/>
              <a:cxnLst/>
              <a:rect b="b" l="0" r="r" t="0"/>
              <a:pathLst>
                <a:path h="19431" w="3016338">
                  <a:moveTo>
                    <a:pt x="0" y="0"/>
                  </a:moveTo>
                  <a:lnTo>
                    <a:pt x="3016339" y="0"/>
                  </a:lnTo>
                  <a:lnTo>
                    <a:pt x="3016339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" name="Freeform 54">
              <a:extLst>
                <a:ext uri="{9D6BE08C-4A97-4815-B8C1-C3C88CF960E0}">
                  <a16:creationId xmlns:a16="http://schemas.microsoft.com/office/drawing/2010/main" id="{A24CE384-40AD-4F22-A62C-9CEB119D3A99}"/>
                </a:ext>
              </a:extLst>
            </p:cNvPr>
            <p:cNvSpPr/>
            <p:nvPr/>
          </p:nvSpPr>
          <p:spPr>
            <a:xfrm rot="17729400">
              <a:off x="5183649" y="2392553"/>
              <a:ext cx="1042534" cy="8376"/>
            </a:xfrm>
            <a:custGeom>
              <a:avLst/>
              <a:gdLst/>
              <a:ahLst/>
              <a:cxnLst/>
              <a:rect b="b" l="0" r="r" t="0"/>
              <a:pathLst>
                <a:path h="19431" w="2418382">
                  <a:moveTo>
                    <a:pt x="0" y="0"/>
                  </a:moveTo>
                  <a:lnTo>
                    <a:pt x="2418382" y="0"/>
                  </a:lnTo>
                  <a:lnTo>
                    <a:pt x="2418382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" name="Freeform 55">
              <a:extLst>
                <a:ext uri="{AFA8B6F0-66FD-4708-85D9-7F30C75F1E0A}">
                  <a16:creationId xmlns:a16="http://schemas.microsoft.com/office/drawing/2010/main" id="{D32E93C4-456D-4E7E-992D-E96582057DB4}"/>
                </a:ext>
              </a:extLst>
            </p:cNvPr>
            <p:cNvSpPr/>
            <p:nvPr/>
          </p:nvSpPr>
          <p:spPr>
            <a:xfrm rot="0">
              <a:off x="5142618" y="1926181"/>
              <a:ext cx="8376" cy="941067"/>
            </a:xfrm>
            <a:custGeom>
              <a:avLst/>
              <a:gdLst/>
              <a:ahLst/>
              <a:cxnLst/>
              <a:rect b="b" l="0" r="r" t="0"/>
              <a:pathLst>
                <a:path h="2183008" w="19431">
                  <a:moveTo>
                    <a:pt x="0" y="0"/>
                  </a:moveTo>
                  <a:lnTo>
                    <a:pt x="19431" y="0"/>
                  </a:lnTo>
                  <a:lnTo>
                    <a:pt x="19431" y="2183008"/>
                  </a:lnTo>
                  <a:lnTo>
                    <a:pt x="0" y="2183008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" name="Freeform 56">
              <a:extLst>
                <a:ext uri="{3904A5DA-8B60-4506-93ED-F8A5695A30B1}">
                  <a16:creationId xmlns:a16="http://schemas.microsoft.com/office/drawing/2010/main" id="{AF619273-8046-49B9-91A2-32C2DB8120C8}"/>
                </a:ext>
              </a:extLst>
            </p:cNvPr>
            <p:cNvSpPr/>
            <p:nvPr/>
          </p:nvSpPr>
          <p:spPr>
            <a:xfrm rot="20070600">
              <a:off x="4584558" y="1875450"/>
              <a:ext cx="8376" cy="1042534"/>
            </a:xfrm>
            <a:custGeom>
              <a:avLst/>
              <a:gdLst/>
              <a:ahLst/>
              <a:cxnLst/>
              <a:rect b="b" l="0" r="r" t="0"/>
              <a:pathLst>
                <a:path h="2418382" w="19431">
                  <a:moveTo>
                    <a:pt x="0" y="0"/>
                  </a:moveTo>
                  <a:lnTo>
                    <a:pt x="19431" y="0"/>
                  </a:lnTo>
                  <a:lnTo>
                    <a:pt x="19431" y="2418382"/>
                  </a:lnTo>
                  <a:lnTo>
                    <a:pt x="0" y="2418382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" name="Freeform 57">
              <a:extLst>
                <a:ext uri="{A7C13391-61E9-4964-9A53-67F600D56003}">
                  <a16:creationId xmlns:a16="http://schemas.microsoft.com/office/drawing/2010/main" id="{56BC4C09-EE52-4EA3-9E64-5F623DD5EFEC}"/>
                </a:ext>
              </a:extLst>
            </p:cNvPr>
            <p:cNvSpPr/>
            <p:nvPr/>
          </p:nvSpPr>
          <p:spPr>
            <a:xfrm rot="18981600">
              <a:off x="4026466" y="1746546"/>
              <a:ext cx="8376" cy="1300304"/>
            </a:xfrm>
            <a:custGeom>
              <a:avLst/>
              <a:gdLst/>
              <a:ahLst/>
              <a:cxnLst/>
              <a:rect b="b" l="0" r="r" t="0"/>
              <a:pathLst>
                <a:path h="3016338" w="19431">
                  <a:moveTo>
                    <a:pt x="0" y="0"/>
                  </a:moveTo>
                  <a:lnTo>
                    <a:pt x="19431" y="0"/>
                  </a:lnTo>
                  <a:lnTo>
                    <a:pt x="19431" y="3016339"/>
                  </a:lnTo>
                  <a:lnTo>
                    <a:pt x="0" y="3016339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" name="Freeform 58">
              <a:extLst>
                <a:ext uri="{7459F56E-5D6A-4769-9C52-1B49035185A5}">
                  <a16:creationId xmlns:a16="http://schemas.microsoft.com/office/drawing/2010/main" id="{3558507C-95B4-4F26-B0C9-9E13037AA623}"/>
                </a:ext>
              </a:extLst>
            </p:cNvPr>
            <p:cNvSpPr/>
            <p:nvPr/>
          </p:nvSpPr>
          <p:spPr>
            <a:xfrm rot="18297600">
              <a:off x="3468422" y="1575570"/>
              <a:ext cx="8376" cy="1642315"/>
            </a:xfrm>
            <a:custGeom>
              <a:avLst/>
              <a:gdLst/>
              <a:ahLst/>
              <a:cxnLst/>
              <a:rect b="b" l="0" r="r" t="0"/>
              <a:pathLst>
                <a:path h="3809706" w="19431">
                  <a:moveTo>
                    <a:pt x="0" y="0"/>
                  </a:moveTo>
                  <a:lnTo>
                    <a:pt x="19431" y="0"/>
                  </a:lnTo>
                  <a:lnTo>
                    <a:pt x="19431" y="3809707"/>
                  </a:lnTo>
                  <a:lnTo>
                    <a:pt x="0" y="3809707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" name="Freeform 59">
              <a:extLst>
                <a:ext uri="{A9951F54-0900-4495-A3C6-088522D1EC16}">
                  <a16:creationId xmlns:a16="http://schemas.microsoft.com/office/drawing/2010/main" id="{0260B9DA-2578-4064-8963-6A4CAA6E867F}"/>
                </a:ext>
              </a:extLst>
            </p:cNvPr>
            <p:cNvSpPr/>
            <p:nvPr/>
          </p:nvSpPr>
          <p:spPr>
            <a:xfrm rot="17860200">
              <a:off x="2910382" y="1383548"/>
              <a:ext cx="8376" cy="2026402"/>
            </a:xfrm>
            <a:custGeom>
              <a:avLst/>
              <a:gdLst/>
              <a:ahLst/>
              <a:cxnLst/>
              <a:rect b="b" l="0" r="r" t="0"/>
              <a:pathLst>
                <a:path h="4700682" w="19431">
                  <a:moveTo>
                    <a:pt x="0" y="0"/>
                  </a:moveTo>
                  <a:lnTo>
                    <a:pt x="19431" y="0"/>
                  </a:lnTo>
                  <a:lnTo>
                    <a:pt x="19431" y="4700683"/>
                  </a:lnTo>
                  <a:lnTo>
                    <a:pt x="0" y="4700683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0" name="Group 24">
            <a:extLst>
              <a:ext uri="{E69BDC4E-F329-4323-982E-0011C8800DB1}">
                <a16:creationId xmlns:a16="http://schemas.microsoft.com/office/drawing/2010/main" id="{2048DC82-2472-47C5-AD7E-17FE11E79E9E}"/>
              </a:ext>
            </a:extLst>
          </p:cNvPr>
          <p:cNvGrpSpPr/>
          <p:nvPr/>
        </p:nvGrpSpPr>
        <p:grpSpPr>
          <a:xfrm rot="0">
            <a:off x="0" y="-329783"/>
            <a:ext cx="12264300" cy="2580616"/>
            <a:chOff x="1214034" y="1746520"/>
            <a:chExt cx="7865490" cy="1300331"/>
          </a:xfrm>
          <a:gradFill rotWithShape="1">
            <a:gsLst>
              <a:gs pos="0">
                <a:srgbClr val="4f0c92"/>
              </a:gs>
              <a:gs pos="99000">
                <a:schemeClr val="accent2">
                  <a:alpha val="58999"/>
                </a:schemeClr>
              </a:gs>
            </a:gsLst>
            <a:lin ang="5400000" scaled="0"/>
          </a:gradFill>
        </p:grpSpPr>
        <p:sp>
          <p:nvSpPr>
            <p:cNvPr id="21" name="Freeform 25">
              <a:extLst>
                <a:ext uri="{3DE4E8C0-979D-4CDF-95D4-0985FF831803}">
                  <a16:creationId xmlns:a16="http://schemas.microsoft.com/office/drawing/2010/main" id="{B2FD0EFF-A8EC-47EA-B947-9CEF9A9C23A9}"/>
                </a:ext>
              </a:extLst>
            </p:cNvPr>
            <p:cNvSpPr/>
            <p:nvPr/>
          </p:nvSpPr>
          <p:spPr>
            <a:xfrm rot="0">
              <a:off x="1214034" y="1921992"/>
              <a:ext cx="7865490" cy="949331"/>
            </a:xfrm>
            <a:custGeom>
              <a:avLst/>
              <a:gdLst/>
              <a:ahLst/>
              <a:cxnLst/>
              <a:rect b="b" l="0" r="r" t="0"/>
              <a:pathLst>
                <a:path h="2202180" w="18245708">
                  <a:moveTo>
                    <a:pt x="0" y="0"/>
                  </a:moveTo>
                  <a:lnTo>
                    <a:pt x="18245706" y="0"/>
                  </a:lnTo>
                  <a:lnTo>
                    <a:pt x="12995648" y="2202180"/>
                  </a:lnTo>
                  <a:lnTo>
                    <a:pt x="5250062" y="2202180"/>
                  </a:lnTo>
                  <a:lnTo>
                    <a:pt x="5248314" y="2201403"/>
                  </a:lnTo>
                  <a:close/>
                  <a:moveTo>
                    <a:pt x="18149332" y="19431"/>
                  </a:moveTo>
                  <a:lnTo>
                    <a:pt x="96507" y="19431"/>
                  </a:lnTo>
                  <a:lnTo>
                    <a:pt x="5254013" y="2182749"/>
                  </a:lnTo>
                  <a:lnTo>
                    <a:pt x="12991825" y="2182749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2" name="Freeform 26">
              <a:extLst>
                <a:ext uri="{0F5A4EA1-7E05-4753-BD96-4E9465AC2854}">
                  <a16:creationId xmlns:a16="http://schemas.microsoft.com/office/drawing/2010/main" id="{DB551798-BC47-4792-8617-EA4479AA0849}"/>
                </a:ext>
              </a:extLst>
            </p:cNvPr>
            <p:cNvSpPr/>
            <p:nvPr/>
          </p:nvSpPr>
          <p:spPr>
            <a:xfrm rot="0">
              <a:off x="3376610" y="2820479"/>
              <a:ext cx="3540392" cy="8376"/>
            </a:xfrm>
            <a:custGeom>
              <a:avLst/>
              <a:gdLst/>
              <a:ahLst/>
              <a:cxnLst/>
              <a:rect b="b" l="0" r="r" t="0"/>
              <a:pathLst>
                <a:path h="19431" w="8212706">
                  <a:moveTo>
                    <a:pt x="0" y="0"/>
                  </a:moveTo>
                  <a:lnTo>
                    <a:pt x="8212707" y="0"/>
                  </a:lnTo>
                  <a:lnTo>
                    <a:pt x="8212707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3" name="Freeform 27">
              <a:extLst>
                <a:ext uri="{97F56A33-F2BF-4A32-8EC7-867889C12465}">
                  <a16:creationId xmlns:a16="http://schemas.microsoft.com/office/drawing/2010/main" id="{DD370522-62C2-4492-B205-080CB77949AD}"/>
                </a:ext>
              </a:extLst>
            </p:cNvPr>
            <p:cNvSpPr/>
            <p:nvPr/>
          </p:nvSpPr>
          <p:spPr>
            <a:xfrm rot="0">
              <a:off x="3261937" y="2772370"/>
              <a:ext cx="3769711" cy="8376"/>
            </a:xfrm>
            <a:custGeom>
              <a:avLst/>
              <a:gdLst/>
              <a:ahLst/>
              <a:cxnLst/>
              <a:rect b="b" l="0" r="r" t="0"/>
              <a:pathLst>
                <a:path h="19431" w="8744662">
                  <a:moveTo>
                    <a:pt x="0" y="0"/>
                  </a:moveTo>
                  <a:lnTo>
                    <a:pt x="8744663" y="0"/>
                  </a:lnTo>
                  <a:lnTo>
                    <a:pt x="8744663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4" name="Freeform 28">
              <a:extLst>
                <a:ext uri="{A2BAF84E-38F1-4F1F-8F7A-A5CCEDFEBA18}">
                  <a16:creationId xmlns:a16="http://schemas.microsoft.com/office/drawing/2010/main" id="{93750D55-E16D-47E2-A481-09C1DE6EF147}"/>
                </a:ext>
              </a:extLst>
            </p:cNvPr>
            <p:cNvSpPr/>
            <p:nvPr/>
          </p:nvSpPr>
          <p:spPr>
            <a:xfrm rot="0">
              <a:off x="3131404" y="2717616"/>
              <a:ext cx="4030805" cy="8376"/>
            </a:xfrm>
            <a:custGeom>
              <a:avLst/>
              <a:gdLst/>
              <a:ahLst/>
              <a:cxnLst/>
              <a:rect b="b" l="0" r="r" t="0"/>
              <a:pathLst>
                <a:path h="19431" w="9350326">
                  <a:moveTo>
                    <a:pt x="0" y="0"/>
                  </a:moveTo>
                  <a:lnTo>
                    <a:pt x="9350327" y="0"/>
                  </a:lnTo>
                  <a:lnTo>
                    <a:pt x="9350327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5" name="Freeform 29">
              <a:extLst>
                <a:ext uri="{01057B3B-C8A4-4D73-99E1-39A795ACA8F9}">
                  <a16:creationId xmlns:a16="http://schemas.microsoft.com/office/drawing/2010/main" id="{A48ACDB9-2FF0-4B82-908F-01AE029DB2DC}"/>
                </a:ext>
              </a:extLst>
            </p:cNvPr>
            <p:cNvSpPr/>
            <p:nvPr/>
          </p:nvSpPr>
          <p:spPr>
            <a:xfrm rot="0">
              <a:off x="2981438" y="2654709"/>
              <a:ext cx="4330738" cy="8376"/>
            </a:xfrm>
            <a:custGeom>
              <a:avLst/>
              <a:gdLst/>
              <a:ahLst/>
              <a:cxnLst/>
              <a:rect b="b" l="0" r="r" t="0"/>
              <a:pathLst>
                <a:path h="19431" w="10046086">
                  <a:moveTo>
                    <a:pt x="0" y="0"/>
                  </a:moveTo>
                  <a:lnTo>
                    <a:pt x="10046085" y="0"/>
                  </a:lnTo>
                  <a:lnTo>
                    <a:pt x="10046085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6" name="Freeform 30">
              <a:extLst>
                <a:ext uri="{7AABE3B9-DD54-4768-A9C8-8C7E584C6791}">
                  <a16:creationId xmlns:a16="http://schemas.microsoft.com/office/drawing/2010/main" id="{B016B8B7-6A9C-4FC9-B9CB-16CB76D86633}"/>
                </a:ext>
              </a:extLst>
            </p:cNvPr>
            <p:cNvSpPr/>
            <p:nvPr/>
          </p:nvSpPr>
          <p:spPr>
            <a:xfrm rot="0">
              <a:off x="2807347" y="2581666"/>
              <a:ext cx="4678919" cy="8376"/>
            </a:xfrm>
            <a:custGeom>
              <a:avLst/>
              <a:gdLst/>
              <a:ahLst/>
              <a:cxnLst/>
              <a:rect b="b" l="0" r="r" t="0"/>
              <a:pathLst>
                <a:path h="19431" w="10853767">
                  <a:moveTo>
                    <a:pt x="0" y="0"/>
                  </a:moveTo>
                  <a:lnTo>
                    <a:pt x="10853768" y="0"/>
                  </a:lnTo>
                  <a:lnTo>
                    <a:pt x="10853768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7" name="Freeform 31">
              <a:extLst>
                <a:ext uri="{870600FF-5A7B-40DB-9D74-A475D26B3F07}">
                  <a16:creationId xmlns:a16="http://schemas.microsoft.com/office/drawing/2010/main" id="{76EF9D4A-1B68-41B4-944E-9A486C84B7F0}"/>
                </a:ext>
              </a:extLst>
            </p:cNvPr>
            <p:cNvSpPr/>
            <p:nvPr/>
          </p:nvSpPr>
          <p:spPr>
            <a:xfrm rot="0">
              <a:off x="2602822" y="2495864"/>
              <a:ext cx="5087969" cy="8376"/>
            </a:xfrm>
            <a:custGeom>
              <a:avLst/>
              <a:gdLst/>
              <a:ahLst/>
              <a:cxnLst/>
              <a:rect b="b" l="0" r="r" t="0"/>
              <a:pathLst>
                <a:path h="19431" w="11802648">
                  <a:moveTo>
                    <a:pt x="0" y="0"/>
                  </a:moveTo>
                  <a:lnTo>
                    <a:pt x="11802648" y="0"/>
                  </a:lnTo>
                  <a:lnTo>
                    <a:pt x="11802648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8" name="Freeform 32">
              <a:extLst>
                <a:ext uri="{A6D1437E-EA07-47DD-A23C-AED5232EB79B}">
                  <a16:creationId xmlns:a16="http://schemas.microsoft.com/office/drawing/2010/main" id="{4EFDF018-84BF-4B9F-9058-FAC4F69CB618}"/>
                </a:ext>
              </a:extLst>
            </p:cNvPr>
            <p:cNvSpPr/>
            <p:nvPr/>
          </p:nvSpPr>
          <p:spPr>
            <a:xfrm rot="0">
              <a:off x="2359122" y="2393643"/>
              <a:ext cx="5575366" cy="8376"/>
            </a:xfrm>
            <a:custGeom>
              <a:avLst/>
              <a:gdLst/>
              <a:ahLst/>
              <a:cxnLst/>
              <a:rect b="b" l="0" r="r" t="0"/>
              <a:pathLst>
                <a:path h="19431" w="12933274">
                  <a:moveTo>
                    <a:pt x="0" y="0"/>
                  </a:moveTo>
                  <a:lnTo>
                    <a:pt x="12933273" y="0"/>
                  </a:lnTo>
                  <a:lnTo>
                    <a:pt x="12933273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9" name="Freeform 33">
              <a:extLst>
                <a:ext uri="{A15DBAF1-AC7C-46F5-9B32-7B8C6D06A4FD}">
                  <a16:creationId xmlns:a16="http://schemas.microsoft.com/office/drawing/2010/main" id="{AD4FA8EC-3C5B-4196-AB2B-830A76EF0859}"/>
                </a:ext>
              </a:extLst>
            </p:cNvPr>
            <p:cNvSpPr/>
            <p:nvPr/>
          </p:nvSpPr>
          <p:spPr>
            <a:xfrm rot="19939200">
              <a:off x="6365987" y="2392798"/>
              <a:ext cx="2026402" cy="8376"/>
            </a:xfrm>
            <a:custGeom>
              <a:avLst/>
              <a:gdLst/>
              <a:ahLst/>
              <a:cxnLst/>
              <a:rect b="b" l="0" r="r" t="0"/>
              <a:pathLst>
                <a:path h="19431" w="4700682">
                  <a:moveTo>
                    <a:pt x="0" y="0"/>
                  </a:moveTo>
                  <a:lnTo>
                    <a:pt x="4700683" y="0"/>
                  </a:lnTo>
                  <a:lnTo>
                    <a:pt x="4700683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0" name="Freeform 34">
              <a:extLst>
                <a:ext uri="{F03B7681-BC92-423F-ADE0-060E95612020}">
                  <a16:creationId xmlns:a16="http://schemas.microsoft.com/office/drawing/2010/main" id="{39C0B499-A85C-4436-8B09-CA1AC7A25744}"/>
                </a:ext>
              </a:extLst>
            </p:cNvPr>
            <p:cNvSpPr/>
            <p:nvPr/>
          </p:nvSpPr>
          <p:spPr>
            <a:xfrm rot="19503000">
              <a:off x="5999925" y="2392664"/>
              <a:ext cx="1642315" cy="8376"/>
            </a:xfrm>
            <a:custGeom>
              <a:avLst/>
              <a:gdLst/>
              <a:ahLst/>
              <a:cxnLst/>
              <a:rect b="b" l="0" r="r" t="0"/>
              <a:pathLst>
                <a:path h="19431" w="3809706">
                  <a:moveTo>
                    <a:pt x="0" y="0"/>
                  </a:moveTo>
                  <a:lnTo>
                    <a:pt x="3809706" y="0"/>
                  </a:lnTo>
                  <a:lnTo>
                    <a:pt x="3809706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1" name="Freeform 35">
              <a:extLst>
                <a:ext uri="{BC41EC51-27E6-4389-B5EF-F00090E10CA8}">
                  <a16:creationId xmlns:a16="http://schemas.microsoft.com/office/drawing/2010/main" id="{344515A5-83F6-46C3-BBFF-2ACD7CF35581}"/>
                </a:ext>
              </a:extLst>
            </p:cNvPr>
            <p:cNvSpPr/>
            <p:nvPr/>
          </p:nvSpPr>
          <p:spPr>
            <a:xfrm rot="18818400">
              <a:off x="5612744" y="2392485"/>
              <a:ext cx="1300304" cy="8376"/>
            </a:xfrm>
            <a:custGeom>
              <a:avLst/>
              <a:gdLst/>
              <a:ahLst/>
              <a:cxnLst/>
              <a:rect b="b" l="0" r="r" t="0"/>
              <a:pathLst>
                <a:path h="19431" w="3016338">
                  <a:moveTo>
                    <a:pt x="0" y="0"/>
                  </a:moveTo>
                  <a:lnTo>
                    <a:pt x="3016339" y="0"/>
                  </a:lnTo>
                  <a:lnTo>
                    <a:pt x="3016339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2" name="Freeform 36">
              <a:extLst>
                <a:ext uri="{C5F853FF-A110-4ED1-AF83-54022769B02F}">
                  <a16:creationId xmlns:a16="http://schemas.microsoft.com/office/drawing/2010/main" id="{0515E79A-4181-4BFC-BBCE-65F435186465}"/>
                </a:ext>
              </a:extLst>
            </p:cNvPr>
            <p:cNvSpPr/>
            <p:nvPr/>
          </p:nvSpPr>
          <p:spPr>
            <a:xfrm rot="17729400">
              <a:off x="5183649" y="2392553"/>
              <a:ext cx="1042534" cy="8376"/>
            </a:xfrm>
            <a:custGeom>
              <a:avLst/>
              <a:gdLst/>
              <a:ahLst/>
              <a:cxnLst/>
              <a:rect b="b" l="0" r="r" t="0"/>
              <a:pathLst>
                <a:path h="19431" w="2418382">
                  <a:moveTo>
                    <a:pt x="0" y="0"/>
                  </a:moveTo>
                  <a:lnTo>
                    <a:pt x="2418382" y="0"/>
                  </a:lnTo>
                  <a:lnTo>
                    <a:pt x="2418382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3" name="Freeform 37">
              <a:extLst>
                <a:ext uri="{54F555A0-C7D9-4619-B037-03D416C7C6F8}">
                  <a16:creationId xmlns:a16="http://schemas.microsoft.com/office/drawing/2010/main" id="{2F2F0B4E-2C4B-4FFD-B07A-ABD6A250E0A0}"/>
                </a:ext>
              </a:extLst>
            </p:cNvPr>
            <p:cNvSpPr/>
            <p:nvPr/>
          </p:nvSpPr>
          <p:spPr>
            <a:xfrm rot="0">
              <a:off x="5142618" y="1926181"/>
              <a:ext cx="8376" cy="941067"/>
            </a:xfrm>
            <a:custGeom>
              <a:avLst/>
              <a:gdLst/>
              <a:ahLst/>
              <a:cxnLst/>
              <a:rect b="b" l="0" r="r" t="0"/>
              <a:pathLst>
                <a:path h="2183008" w="19431">
                  <a:moveTo>
                    <a:pt x="0" y="0"/>
                  </a:moveTo>
                  <a:lnTo>
                    <a:pt x="19431" y="0"/>
                  </a:lnTo>
                  <a:lnTo>
                    <a:pt x="19431" y="2183008"/>
                  </a:lnTo>
                  <a:lnTo>
                    <a:pt x="0" y="2183008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4" name="Freeform 38">
              <a:extLst>
                <a:ext uri="{935B434F-CEF3-4491-A9D5-7B93A86B4B8E}">
                  <a16:creationId xmlns:a16="http://schemas.microsoft.com/office/drawing/2010/main" id="{A00212B3-1AAA-448A-A007-D361DB7F5FAE}"/>
                </a:ext>
              </a:extLst>
            </p:cNvPr>
            <p:cNvSpPr/>
            <p:nvPr/>
          </p:nvSpPr>
          <p:spPr>
            <a:xfrm rot="20070600">
              <a:off x="4584558" y="1875450"/>
              <a:ext cx="8376" cy="1042534"/>
            </a:xfrm>
            <a:custGeom>
              <a:avLst/>
              <a:gdLst/>
              <a:ahLst/>
              <a:cxnLst/>
              <a:rect b="b" l="0" r="r" t="0"/>
              <a:pathLst>
                <a:path h="2418382" w="19431">
                  <a:moveTo>
                    <a:pt x="0" y="0"/>
                  </a:moveTo>
                  <a:lnTo>
                    <a:pt x="19431" y="0"/>
                  </a:lnTo>
                  <a:lnTo>
                    <a:pt x="19431" y="2418382"/>
                  </a:lnTo>
                  <a:lnTo>
                    <a:pt x="0" y="2418382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5" name="Freeform 39">
              <a:extLst>
                <a:ext uri="{A8CDF5E0-4564-4964-B54A-DA06D60FAB1E}">
                  <a16:creationId xmlns:a16="http://schemas.microsoft.com/office/drawing/2010/main" id="{FED97634-3861-40F1-B65F-A616921AE61D}"/>
                </a:ext>
              </a:extLst>
            </p:cNvPr>
            <p:cNvSpPr/>
            <p:nvPr/>
          </p:nvSpPr>
          <p:spPr>
            <a:xfrm rot="18981600">
              <a:off x="4026466" y="1746546"/>
              <a:ext cx="8376" cy="1300304"/>
            </a:xfrm>
            <a:custGeom>
              <a:avLst/>
              <a:gdLst/>
              <a:ahLst/>
              <a:cxnLst/>
              <a:rect b="b" l="0" r="r" t="0"/>
              <a:pathLst>
                <a:path h="3016338" w="19431">
                  <a:moveTo>
                    <a:pt x="0" y="0"/>
                  </a:moveTo>
                  <a:lnTo>
                    <a:pt x="19431" y="0"/>
                  </a:lnTo>
                  <a:lnTo>
                    <a:pt x="19431" y="3016339"/>
                  </a:lnTo>
                  <a:lnTo>
                    <a:pt x="0" y="3016339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6" name="Freeform 40">
              <a:extLst>
                <a:ext uri="{7161857F-9D03-4D38-9F59-842E3BA535CE}">
                  <a16:creationId xmlns:a16="http://schemas.microsoft.com/office/drawing/2010/main" id="{52C452B4-C834-4DB3-83A2-09640C6678CD}"/>
                </a:ext>
              </a:extLst>
            </p:cNvPr>
            <p:cNvSpPr/>
            <p:nvPr/>
          </p:nvSpPr>
          <p:spPr>
            <a:xfrm rot="18297600">
              <a:off x="3468422" y="1575570"/>
              <a:ext cx="8376" cy="1642315"/>
            </a:xfrm>
            <a:custGeom>
              <a:avLst/>
              <a:gdLst/>
              <a:ahLst/>
              <a:cxnLst/>
              <a:rect b="b" l="0" r="r" t="0"/>
              <a:pathLst>
                <a:path h="3809706" w="19431">
                  <a:moveTo>
                    <a:pt x="0" y="0"/>
                  </a:moveTo>
                  <a:lnTo>
                    <a:pt x="19431" y="0"/>
                  </a:lnTo>
                  <a:lnTo>
                    <a:pt x="19431" y="3809707"/>
                  </a:lnTo>
                  <a:lnTo>
                    <a:pt x="0" y="3809707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7" name="Freeform 41">
              <a:extLst>
                <a:ext uri="{006E64DC-E591-4FF1-A050-7AEFD42920C9}">
                  <a16:creationId xmlns:a16="http://schemas.microsoft.com/office/drawing/2010/main" id="{6B794B11-9C1A-4757-BBFE-3E1A7A952E2A}"/>
                </a:ext>
              </a:extLst>
            </p:cNvPr>
            <p:cNvSpPr/>
            <p:nvPr/>
          </p:nvSpPr>
          <p:spPr>
            <a:xfrm rot="17860200">
              <a:off x="2910382" y="1383548"/>
              <a:ext cx="8376" cy="2026402"/>
            </a:xfrm>
            <a:custGeom>
              <a:avLst/>
              <a:gdLst/>
              <a:ahLst/>
              <a:cxnLst/>
              <a:rect b="b" l="0" r="r" t="0"/>
              <a:pathLst>
                <a:path h="4700682" w="19431">
                  <a:moveTo>
                    <a:pt x="0" y="0"/>
                  </a:moveTo>
                  <a:lnTo>
                    <a:pt x="19431" y="0"/>
                  </a:lnTo>
                  <a:lnTo>
                    <a:pt x="19431" y="4700683"/>
                  </a:lnTo>
                  <a:lnTo>
                    <a:pt x="0" y="4700683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</p:grpSp>
      <p:sp>
        <p:nvSpPr>
          <p:cNvPr id="38" name="Freeform 1">
            <a:extLst>
              <a:ext uri="{F50E0EE6-DED1-4BE8-9193-DA42767A0EDA}">
                <a16:creationId xmlns:a16="http://schemas.microsoft.com/office/drawing/2010/main" id="{B7D87FB2-514B-455C-B615-E406C5B8E29F}"/>
              </a:ext>
            </a:extLst>
          </p:cNvPr>
          <p:cNvSpPr/>
          <p:nvPr userDrawn="1"/>
        </p:nvSpPr>
        <p:spPr>
          <a:xfrm rot="0">
            <a:off x="10948237" y="1853187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9" name="Freeform 2">
            <a:extLst>
              <a:ext uri="{D2A40ACA-35DD-431A-B735-C660D494B470}">
                <a16:creationId xmlns:a16="http://schemas.microsoft.com/office/drawing/2010/main" id="{0D8900C4-E9D0-4B61-86C1-AA0EA11357BE}"/>
              </a:ext>
            </a:extLst>
          </p:cNvPr>
          <p:cNvSpPr/>
          <p:nvPr userDrawn="1"/>
        </p:nvSpPr>
        <p:spPr>
          <a:xfrm rot="0">
            <a:off x="10192125" y="985485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0" name="Freeform 3">
            <a:extLst>
              <a:ext uri="{8697EA9C-0E7E-48B2-B336-5EC2DBFC5D45}">
                <a16:creationId xmlns:a16="http://schemas.microsoft.com/office/drawing/2010/main" id="{2A793FF3-1B0C-4461-944C-70C311613117}"/>
              </a:ext>
            </a:extLst>
          </p:cNvPr>
          <p:cNvSpPr/>
          <p:nvPr userDrawn="1"/>
        </p:nvSpPr>
        <p:spPr>
          <a:xfrm rot="0">
            <a:off x="11241449" y="712907"/>
            <a:ext cx="497315" cy="497756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1" name="Freeform 6">
            <a:extLst>
              <a:ext uri="{1FCF4100-E249-4FF5-A62F-E5D720132259}">
                <a16:creationId xmlns:a16="http://schemas.microsoft.com/office/drawing/2010/main" id="{51A8F2FB-9E30-481A-883C-56CFA539E926}"/>
              </a:ext>
            </a:extLst>
          </p:cNvPr>
          <p:cNvSpPr/>
          <p:nvPr userDrawn="1"/>
        </p:nvSpPr>
        <p:spPr>
          <a:xfrm rot="0">
            <a:off x="10277713" y="0"/>
            <a:ext cx="497315" cy="497756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8" y="0"/>
                </a:lnTo>
                <a:lnTo>
                  <a:pt x="793488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2" name="Freeform 8">
            <a:extLst>
              <a:ext uri="{CDF8165D-9E16-40D7-8D06-4A24C64BA222}">
                <a16:creationId xmlns:a16="http://schemas.microsoft.com/office/drawing/2010/main" id="{D16F9394-841E-4D65-9730-939DAE121E7E}"/>
              </a:ext>
            </a:extLst>
          </p:cNvPr>
          <p:cNvSpPr/>
          <p:nvPr userDrawn="1"/>
        </p:nvSpPr>
        <p:spPr>
          <a:xfrm rot="0">
            <a:off x="10044505" y="839227"/>
            <a:ext cx="244840" cy="245058"/>
          </a:xfrm>
          <a:custGeom>
            <a:avLst/>
            <a:gdLst/>
            <a:ahLst/>
            <a:cxnLst/>
            <a:rect b="b" l="0" r="r" t="0"/>
            <a:pathLst>
              <a:path h="391001" w="390653">
                <a:moveTo>
                  <a:pt x="0" y="0"/>
                </a:moveTo>
                <a:lnTo>
                  <a:pt x="390654" y="0"/>
                </a:lnTo>
                <a:lnTo>
                  <a:pt x="390654" y="391001"/>
                </a:lnTo>
                <a:lnTo>
                  <a:pt x="0" y="391001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3" name="Freeform 9">
            <a:extLst>
              <a:ext uri="{5AF961EE-69EF-4EFF-9610-5C3499464F3A}">
                <a16:creationId xmlns:a16="http://schemas.microsoft.com/office/drawing/2010/main" id="{C47E011D-5E55-4926-AFD5-EEFABE8EBAA3}"/>
              </a:ext>
            </a:extLst>
          </p:cNvPr>
          <p:cNvSpPr/>
          <p:nvPr userDrawn="1"/>
        </p:nvSpPr>
        <p:spPr>
          <a:xfrm rot="0">
            <a:off x="9449969" y="2342648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4" name="Freeform 10">
            <a:extLst>
              <a:ext uri="{26C1B555-1FAB-414E-8691-2A1159D36BD3}">
                <a16:creationId xmlns:a16="http://schemas.microsoft.com/office/drawing/2010/main" id="{7CD946D7-B2D5-4C6B-BA34-12D54CF7B72D}"/>
              </a:ext>
            </a:extLst>
          </p:cNvPr>
          <p:cNvSpPr/>
          <p:nvPr userDrawn="1"/>
        </p:nvSpPr>
        <p:spPr>
          <a:xfrm rot="0">
            <a:off x="10606653" y="1386056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5" name="Freeform 11">
            <a:extLst>
              <a:ext uri="{95BDE254-A80A-4804-8A9D-FFA2E3D52BA1}">
                <a16:creationId xmlns:a16="http://schemas.microsoft.com/office/drawing/2010/main" id="{64E389E4-8E4E-47AC-A9B2-29EF80FF4349}"/>
              </a:ext>
            </a:extLst>
          </p:cNvPr>
          <p:cNvSpPr/>
          <p:nvPr userDrawn="1"/>
        </p:nvSpPr>
        <p:spPr>
          <a:xfrm rot="0">
            <a:off x="9282547" y="91815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6" name="Freeform 19">
            <a:extLst>
              <a:ext uri="{5E124AC0-4F08-434A-A964-DFEF8917607B}">
                <a16:creationId xmlns:a16="http://schemas.microsoft.com/office/drawing/2010/main" id="{AC108A34-387C-407E-B5B2-9080DA08B2B1}"/>
              </a:ext>
            </a:extLst>
          </p:cNvPr>
          <p:cNvSpPr/>
          <p:nvPr userDrawn="1"/>
        </p:nvSpPr>
        <p:spPr>
          <a:xfrm rot="10800000">
            <a:off x="0" y="3759941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7" name="Freeform 20">
            <a:extLst>
              <a:ext uri="{537064DE-C834-4FC4-9FC8-61109E590D27}">
                <a16:creationId xmlns:a16="http://schemas.microsoft.com/office/drawing/2010/main" id="{BDB2E601-DBA0-4C72-9C9C-A5DC68123041}"/>
              </a:ext>
            </a:extLst>
          </p:cNvPr>
          <p:cNvSpPr/>
          <p:nvPr userDrawn="1"/>
        </p:nvSpPr>
        <p:spPr>
          <a:xfrm rot="10800000">
            <a:off x="756112" y="4627644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8" name="Freeform 21">
            <a:extLst>
              <a:ext uri="{D66F2FC0-AB28-4813-8AF5-F5A15DC6C8BF}">
                <a16:creationId xmlns:a16="http://schemas.microsoft.com/office/drawing/2010/main" id="{C98259A0-C516-4189-A7DE-3A29EF4BC2D2}"/>
              </a:ext>
            </a:extLst>
          </p:cNvPr>
          <p:cNvSpPr/>
          <p:nvPr userDrawn="1"/>
        </p:nvSpPr>
        <p:spPr>
          <a:xfrm rot="10800000">
            <a:off x="453238" y="5647335"/>
            <a:ext cx="497315" cy="497756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9" name="Freeform 22">
            <a:extLst>
              <a:ext uri="{DB20FD10-0B62-4247-81C5-8B9612004FC3}">
                <a16:creationId xmlns:a16="http://schemas.microsoft.com/office/drawing/2010/main" id="{D8E0B2E3-2080-43B9-9EAB-8113396C141D}"/>
              </a:ext>
            </a:extLst>
          </p:cNvPr>
          <p:cNvSpPr/>
          <p:nvPr userDrawn="1"/>
        </p:nvSpPr>
        <p:spPr>
          <a:xfrm rot="10800000">
            <a:off x="1416971" y="6360243"/>
            <a:ext cx="497315" cy="497756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8" y="0"/>
                </a:lnTo>
                <a:lnTo>
                  <a:pt x="793488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0" name="Freeform 23">
            <a:extLst>
              <a:ext uri="{EC8F5721-CE60-4329-8FB6-D8521B05AE36}">
                <a16:creationId xmlns:a16="http://schemas.microsoft.com/office/drawing/2010/main" id="{8727D9FF-EC5E-4464-B8ED-63B39931F240}"/>
              </a:ext>
            </a:extLst>
          </p:cNvPr>
          <p:cNvSpPr/>
          <p:nvPr userDrawn="1"/>
        </p:nvSpPr>
        <p:spPr>
          <a:xfrm rot="10800000">
            <a:off x="1902656" y="5773715"/>
            <a:ext cx="244840" cy="245058"/>
          </a:xfrm>
          <a:custGeom>
            <a:avLst/>
            <a:gdLst/>
            <a:ahLst/>
            <a:cxnLst/>
            <a:rect b="b" l="0" r="r" t="0"/>
            <a:pathLst>
              <a:path h="391001" w="390653">
                <a:moveTo>
                  <a:pt x="0" y="0"/>
                </a:moveTo>
                <a:lnTo>
                  <a:pt x="390654" y="0"/>
                </a:lnTo>
                <a:lnTo>
                  <a:pt x="390654" y="391001"/>
                </a:lnTo>
                <a:lnTo>
                  <a:pt x="0" y="391001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1" name="Freeform 16">
            <a:extLst>
              <a:ext uri="{F821B658-113C-418A-85E7-3D47C1FC1B63}">
                <a16:creationId xmlns:a16="http://schemas.microsoft.com/office/drawing/2010/main" id="{80C0FE1A-7B83-4990-A889-587797F33A40}"/>
              </a:ext>
            </a:extLst>
          </p:cNvPr>
          <p:cNvSpPr/>
          <p:nvPr userDrawn="1"/>
        </p:nvSpPr>
        <p:spPr>
          <a:xfrm rot="10800000">
            <a:off x="1498267" y="3270481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2" name="Freeform 17">
            <a:extLst>
              <a:ext uri="{A092FB89-A258-4314-8F9F-463F259FA2F5}">
                <a16:creationId xmlns:a16="http://schemas.microsoft.com/office/drawing/2010/main" id="{9C41CEE6-8FC2-40D0-908B-38541F529966}"/>
              </a:ext>
            </a:extLst>
          </p:cNvPr>
          <p:cNvSpPr/>
          <p:nvPr userDrawn="1"/>
        </p:nvSpPr>
        <p:spPr>
          <a:xfrm rot="10800000">
            <a:off x="341584" y="4227072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3" name="Freeform 18">
            <a:extLst>
              <a:ext uri="{52C101DF-14A9-4A96-B8B4-CC5EC5DA1CB2}">
                <a16:creationId xmlns:a16="http://schemas.microsoft.com/office/drawing/2010/main" id="{BA09B27F-D740-49F4-BB69-756C291D14BE}"/>
              </a:ext>
            </a:extLst>
          </p:cNvPr>
          <p:cNvSpPr/>
          <p:nvPr userDrawn="1"/>
        </p:nvSpPr>
        <p:spPr>
          <a:xfrm rot="10800000">
            <a:off x="1665689" y="5521314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4" name="Freeform 60">
            <a:extLst>
              <a:ext uri="{B4B37750-CBF9-4D42-B504-7B246BDD18B3}">
                <a16:creationId xmlns:a16="http://schemas.microsoft.com/office/drawing/2010/main" id="{ACC2F5A1-23CD-4FE1-88A6-6978969DF39C}"/>
              </a:ext>
            </a:extLst>
          </p:cNvPr>
          <p:cNvSpPr/>
          <p:nvPr userDrawn="1"/>
        </p:nvSpPr>
        <p:spPr>
          <a:xfrm rot="10800000">
            <a:off x="3130480" y="1762877"/>
            <a:ext cx="587730" cy="588252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5" name="Freeform 61">
            <a:extLst>
              <a:ext uri="{13949F48-C38E-4FDA-BA40-94A384CA7BBC}">
                <a16:creationId xmlns:a16="http://schemas.microsoft.com/office/drawing/2010/main" id="{023485D3-28BF-4C21-951E-46FAF2D67ECE}"/>
              </a:ext>
            </a:extLst>
          </p:cNvPr>
          <p:cNvSpPr/>
          <p:nvPr userDrawn="1"/>
        </p:nvSpPr>
        <p:spPr>
          <a:xfrm rot="10800000">
            <a:off x="3819590" y="4093253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6" name="Freeform 62">
            <a:extLst>
              <a:ext uri="{3F99F06A-B6FD-4DE6-A540-C79EA82FC0B2}">
                <a16:creationId xmlns:a16="http://schemas.microsoft.com/office/drawing/2010/main" id="{73FA45AF-EBE1-4285-9A34-2B7FD3CE7189}"/>
              </a:ext>
            </a:extLst>
          </p:cNvPr>
          <p:cNvSpPr/>
          <p:nvPr userDrawn="1"/>
        </p:nvSpPr>
        <p:spPr>
          <a:xfrm rot="10800000">
            <a:off x="8356291" y="2057431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7" name="Freeform 63">
            <a:extLst>
              <a:ext uri="{6FAFF559-C185-4E93-9411-BD1A1900A42C}">
                <a16:creationId xmlns:a16="http://schemas.microsoft.com/office/drawing/2010/main" id="{C2FBBEA5-4886-4E53-85A0-71E62715D96E}"/>
              </a:ext>
            </a:extLst>
          </p:cNvPr>
          <p:cNvSpPr/>
          <p:nvPr userDrawn="1"/>
        </p:nvSpPr>
        <p:spPr>
          <a:xfrm rot="10800000">
            <a:off x="8539782" y="4310903"/>
            <a:ext cx="587730" cy="588252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C66BF89B-C226-4603-AA1B-01592612D0C4}">
        <p14:creationId xmlns:p14="http://schemas.microsoft.com/office/powerpoint/2010/main" val="16824945959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3">
            <a:extLst>
              <a:ext uri="{EE8D178F-0F28-4B47-9838-55DECF7EE0D2}">
                <a16:creationId xmlns:a16="http://schemas.microsoft.com/office/drawing/2010/main" id="{E5BB1F20-2331-44D4-9A80-66A37814B02B}"/>
              </a:ext>
            </a:extLst>
          </p:cNvPr>
          <p:cNvSpPr/>
          <p:nvPr userDrawn="1"/>
        </p:nvSpPr>
        <p:spPr>
          <a:xfrm rot="16200000">
            <a:off x="10261707" y="4901778"/>
            <a:ext cx="2064191" cy="1848253"/>
          </a:xfrm>
          <a:prstGeom prst="rtTriangl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3" name="Freeform 4">
            <a:extLst>
              <a:ext uri="{75C82C5F-60C5-43A3-B077-53DC5741DE56}">
                <a16:creationId xmlns:a16="http://schemas.microsoft.com/office/drawing/2010/main" id="{B4A6CD55-B3E1-4687-AF87-BD69CABFA117}"/>
              </a:ext>
            </a:extLst>
          </p:cNvPr>
          <p:cNvSpPr/>
          <p:nvPr userDrawn="1"/>
        </p:nvSpPr>
        <p:spPr>
          <a:xfrm rot="10800000">
            <a:off x="0" y="5647236"/>
            <a:ext cx="740086" cy="740746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Freeform 5">
            <a:extLst>
              <a:ext uri="{203F5101-41F1-4D08-A09F-D7151EE78787}">
                <a16:creationId xmlns:a16="http://schemas.microsoft.com/office/drawing/2010/main" id="{AE16476C-6584-4F87-A17F-7903E3EE91FC}"/>
              </a:ext>
            </a:extLst>
          </p:cNvPr>
          <p:cNvSpPr/>
          <p:nvPr userDrawn="1"/>
        </p:nvSpPr>
        <p:spPr>
          <a:xfrm rot="10800000">
            <a:off x="7346992" y="1645517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" name="Freeform 6">
            <a:extLst>
              <a:ext uri="{26C12F7D-F8C7-4E9D-B041-311DA6A08908}">
                <a16:creationId xmlns:a16="http://schemas.microsoft.com/office/drawing/2010/main" id="{0404BD69-CABA-4759-B00C-5CE25AE16662}"/>
              </a:ext>
            </a:extLst>
          </p:cNvPr>
          <p:cNvSpPr/>
          <p:nvPr userDrawn="1"/>
        </p:nvSpPr>
        <p:spPr>
          <a:xfrm rot="10800000">
            <a:off x="9261232" y="5172579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" name="Freeform 7">
            <a:extLst>
              <a:ext uri="{DC999C0B-0137-466F-8CA3-1C2C1340AE6F}">
                <a16:creationId xmlns:a16="http://schemas.microsoft.com/office/drawing/2010/main" id="{C56F5DFB-BE74-4CF1-992D-F6CC80080302}"/>
              </a:ext>
            </a:extLst>
          </p:cNvPr>
          <p:cNvSpPr/>
          <p:nvPr userDrawn="1"/>
        </p:nvSpPr>
        <p:spPr>
          <a:xfrm rot="10800000">
            <a:off x="10588048" y="1645517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" name="Freeform 8">
            <a:extLst>
              <a:ext uri="{01C90580-DDCC-43C5-A896-805480E31848}">
                <a16:creationId xmlns:a16="http://schemas.microsoft.com/office/drawing/2010/main" id="{D0C811E6-70DA-4AF8-AA4B-839ADC1502DB}"/>
              </a:ext>
            </a:extLst>
          </p:cNvPr>
          <p:cNvSpPr/>
          <p:nvPr userDrawn="1"/>
        </p:nvSpPr>
        <p:spPr>
          <a:xfrm rot="10800000">
            <a:off x="10891843" y="2426357"/>
            <a:ext cx="740086" cy="740746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8" name="Freeform 9">
            <a:extLst>
              <a:ext uri="{9D0B5C37-FF94-4B2A-BBC3-0F41275F980C}">
                <a16:creationId xmlns:a16="http://schemas.microsoft.com/office/drawing/2010/main" id="{6182E44C-0EAA-4F7F-8303-4E786849ACB4}"/>
              </a:ext>
            </a:extLst>
          </p:cNvPr>
          <p:cNvSpPr/>
          <p:nvPr userDrawn="1"/>
        </p:nvSpPr>
        <p:spPr>
          <a:xfrm rot="10800000">
            <a:off x="10449017" y="2796731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9" name="Freeform 10">
            <a:extLst>
              <a:ext uri="{874E27F3-F968-43C3-8AF9-4AB0BA70E950}">
                <a16:creationId xmlns:a16="http://schemas.microsoft.com/office/drawing/2010/main" id="{3D3FCFE1-FB99-4568-BA3F-A4F038BA6AA7}"/>
              </a:ext>
            </a:extLst>
          </p:cNvPr>
          <p:cNvSpPr/>
          <p:nvPr userDrawn="1"/>
        </p:nvSpPr>
        <p:spPr>
          <a:xfrm rot="10800000">
            <a:off x="9547789" y="1781563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0" name="Freeform 11">
            <a:extLst>
              <a:ext uri="{7ACC429E-71DE-4095-9A18-5F5578DAC658}">
                <a16:creationId xmlns:a16="http://schemas.microsoft.com/office/drawing/2010/main" id="{083D71D7-1E96-49C3-991A-5EB075CB57DA}"/>
              </a:ext>
            </a:extLst>
          </p:cNvPr>
          <p:cNvSpPr/>
          <p:nvPr userDrawn="1"/>
        </p:nvSpPr>
        <p:spPr>
          <a:xfrm rot="10800000">
            <a:off x="4972092" y="5272946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1" name="Freeform 12">
            <a:extLst>
              <a:ext uri="{97FA235F-5E62-446D-8B03-2D75D7C1D7FA}">
                <a16:creationId xmlns:a16="http://schemas.microsoft.com/office/drawing/2010/main" id="{0DA489DE-7976-4C65-B94F-941922D1F524}"/>
              </a:ext>
            </a:extLst>
          </p:cNvPr>
          <p:cNvSpPr/>
          <p:nvPr userDrawn="1"/>
        </p:nvSpPr>
        <p:spPr>
          <a:xfrm rot="10800000">
            <a:off x="3330332" y="2688256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73DF010F-5860-41AF-94BA-443B551B1690}">
        <p14:creationId xmlns:p14="http://schemas.microsoft.com/office/powerpoint/2010/main" val="16824945960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CB97F7FD-F9C6-4C15-BD17-66303260258C}">
                <a16:creationId xmlns:a16="http://schemas.microsoft.com/office/drawing/2010/main" id="{269088FD-D341-4894-B19E-1D6DD4FF539B}"/>
              </a:ext>
            </a:extLst>
          </p:cNvPr>
          <p:cNvGrpSpPr/>
          <p:nvPr/>
        </p:nvGrpSpPr>
        <p:grpSpPr>
          <a:xfrm rot="0">
            <a:off x="0" y="-151983"/>
            <a:ext cx="12264300" cy="2580616"/>
            <a:chOff x="1214034" y="1746520"/>
            <a:chExt cx="7865490" cy="1300331"/>
          </a:xfrm>
          <a:gradFill rotWithShape="1">
            <a:gsLst>
              <a:gs pos="0">
                <a:srgbClr val="4f0c92"/>
              </a:gs>
              <a:gs pos="99000">
                <a:schemeClr val="accent2">
                  <a:alpha val="58999"/>
                </a:schemeClr>
              </a:gs>
            </a:gsLst>
            <a:lin ang="5400000" scaled="0"/>
          </a:gradFill>
        </p:grpSpPr>
        <p:sp>
          <p:nvSpPr>
            <p:cNvPr id="3" name="Freeform 2">
              <a:extLst>
                <a:ext uri="{02D93B6C-CFD2-4DC3-AA41-9CB993A82B3A}">
                  <a16:creationId xmlns:a16="http://schemas.microsoft.com/office/drawing/2010/main" id="{93149952-6507-4A93-A7F9-ACED857F6588}"/>
                </a:ext>
              </a:extLst>
            </p:cNvPr>
            <p:cNvSpPr/>
            <p:nvPr/>
          </p:nvSpPr>
          <p:spPr>
            <a:xfrm rot="0">
              <a:off x="1214034" y="1921992"/>
              <a:ext cx="7865490" cy="949331"/>
            </a:xfrm>
            <a:custGeom>
              <a:avLst/>
              <a:gdLst/>
              <a:ahLst/>
              <a:cxnLst/>
              <a:rect b="b" l="0" r="r" t="0"/>
              <a:pathLst>
                <a:path h="2202180" w="18245708">
                  <a:moveTo>
                    <a:pt x="0" y="0"/>
                  </a:moveTo>
                  <a:lnTo>
                    <a:pt x="18245706" y="0"/>
                  </a:lnTo>
                  <a:lnTo>
                    <a:pt x="12995648" y="2202180"/>
                  </a:lnTo>
                  <a:lnTo>
                    <a:pt x="5250062" y="2202180"/>
                  </a:lnTo>
                  <a:lnTo>
                    <a:pt x="5248314" y="2201403"/>
                  </a:lnTo>
                  <a:close/>
                  <a:moveTo>
                    <a:pt x="18149332" y="19431"/>
                  </a:moveTo>
                  <a:lnTo>
                    <a:pt x="96507" y="19431"/>
                  </a:lnTo>
                  <a:lnTo>
                    <a:pt x="5254013" y="2182749"/>
                  </a:lnTo>
                  <a:lnTo>
                    <a:pt x="12991825" y="2182749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" name="Freeform 3">
              <a:extLst>
                <a:ext uri="{7CB02B52-02D9-471A-9642-D58ABEDF9C89}">
                  <a16:creationId xmlns:a16="http://schemas.microsoft.com/office/drawing/2010/main" id="{EB0F670C-4391-40F2-A0CF-5825725891F0}"/>
                </a:ext>
              </a:extLst>
            </p:cNvPr>
            <p:cNvSpPr/>
            <p:nvPr/>
          </p:nvSpPr>
          <p:spPr>
            <a:xfrm rot="0">
              <a:off x="3376610" y="2820479"/>
              <a:ext cx="3540392" cy="8376"/>
            </a:xfrm>
            <a:custGeom>
              <a:avLst/>
              <a:gdLst/>
              <a:ahLst/>
              <a:cxnLst/>
              <a:rect b="b" l="0" r="r" t="0"/>
              <a:pathLst>
                <a:path h="19431" w="8212706">
                  <a:moveTo>
                    <a:pt x="0" y="0"/>
                  </a:moveTo>
                  <a:lnTo>
                    <a:pt x="8212707" y="0"/>
                  </a:lnTo>
                  <a:lnTo>
                    <a:pt x="8212707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" name="Freeform 4">
              <a:extLst>
                <a:ext uri="{A4861729-426F-4199-9F26-D2377121CE17}">
                  <a16:creationId xmlns:a16="http://schemas.microsoft.com/office/drawing/2010/main" id="{658C72C9-8554-4147-A96C-164EC1A93DFB}"/>
                </a:ext>
              </a:extLst>
            </p:cNvPr>
            <p:cNvSpPr/>
            <p:nvPr/>
          </p:nvSpPr>
          <p:spPr>
            <a:xfrm rot="0">
              <a:off x="3261937" y="2772370"/>
              <a:ext cx="3769711" cy="8376"/>
            </a:xfrm>
            <a:custGeom>
              <a:avLst/>
              <a:gdLst/>
              <a:ahLst/>
              <a:cxnLst/>
              <a:rect b="b" l="0" r="r" t="0"/>
              <a:pathLst>
                <a:path h="19431" w="8744662">
                  <a:moveTo>
                    <a:pt x="0" y="0"/>
                  </a:moveTo>
                  <a:lnTo>
                    <a:pt x="8744663" y="0"/>
                  </a:lnTo>
                  <a:lnTo>
                    <a:pt x="8744663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" name="Freeform 5">
              <a:extLst>
                <a:ext uri="{58A397CA-74F7-4199-9D48-78CD1530932D}">
                  <a16:creationId xmlns:a16="http://schemas.microsoft.com/office/drawing/2010/main" id="{094DBF50-5570-4204-8026-F8F5287BF91C}"/>
                </a:ext>
              </a:extLst>
            </p:cNvPr>
            <p:cNvSpPr/>
            <p:nvPr/>
          </p:nvSpPr>
          <p:spPr>
            <a:xfrm rot="0">
              <a:off x="3131404" y="2717616"/>
              <a:ext cx="4030805" cy="8376"/>
            </a:xfrm>
            <a:custGeom>
              <a:avLst/>
              <a:gdLst/>
              <a:ahLst/>
              <a:cxnLst/>
              <a:rect b="b" l="0" r="r" t="0"/>
              <a:pathLst>
                <a:path h="19431" w="9350326">
                  <a:moveTo>
                    <a:pt x="0" y="0"/>
                  </a:moveTo>
                  <a:lnTo>
                    <a:pt x="9350327" y="0"/>
                  </a:lnTo>
                  <a:lnTo>
                    <a:pt x="9350327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" name="Freeform 6">
              <a:extLst>
                <a:ext uri="{F4BFDE93-C78D-4F41-9F1D-92FB736F744C}">
                  <a16:creationId xmlns:a16="http://schemas.microsoft.com/office/drawing/2010/main" id="{69D92DF5-2FD5-4DFE-8104-FB17B5103163}"/>
                </a:ext>
              </a:extLst>
            </p:cNvPr>
            <p:cNvSpPr/>
            <p:nvPr/>
          </p:nvSpPr>
          <p:spPr>
            <a:xfrm rot="0">
              <a:off x="2981438" y="2654709"/>
              <a:ext cx="4330738" cy="8376"/>
            </a:xfrm>
            <a:custGeom>
              <a:avLst/>
              <a:gdLst/>
              <a:ahLst/>
              <a:cxnLst/>
              <a:rect b="b" l="0" r="r" t="0"/>
              <a:pathLst>
                <a:path h="19431" w="10046086">
                  <a:moveTo>
                    <a:pt x="0" y="0"/>
                  </a:moveTo>
                  <a:lnTo>
                    <a:pt x="10046085" y="0"/>
                  </a:lnTo>
                  <a:lnTo>
                    <a:pt x="10046085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" name="Freeform 7">
              <a:extLst>
                <a:ext uri="{CF0903E1-5F23-45AB-9183-ADAE01CB9055}">
                  <a16:creationId xmlns:a16="http://schemas.microsoft.com/office/drawing/2010/main" id="{2C88A8C0-3AED-45C0-A7B3-0931EECB8F13}"/>
                </a:ext>
              </a:extLst>
            </p:cNvPr>
            <p:cNvSpPr/>
            <p:nvPr/>
          </p:nvSpPr>
          <p:spPr>
            <a:xfrm rot="0">
              <a:off x="2807347" y="2581666"/>
              <a:ext cx="4678919" cy="8376"/>
            </a:xfrm>
            <a:custGeom>
              <a:avLst/>
              <a:gdLst/>
              <a:ahLst/>
              <a:cxnLst/>
              <a:rect b="b" l="0" r="r" t="0"/>
              <a:pathLst>
                <a:path h="19431" w="10853767">
                  <a:moveTo>
                    <a:pt x="0" y="0"/>
                  </a:moveTo>
                  <a:lnTo>
                    <a:pt x="10853768" y="0"/>
                  </a:lnTo>
                  <a:lnTo>
                    <a:pt x="10853768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" name="Freeform 8">
              <a:extLst>
                <a:ext uri="{7A8FF675-8C14-4D3B-9873-67031CA4BEB1}">
                  <a16:creationId xmlns:a16="http://schemas.microsoft.com/office/drawing/2010/main" id="{24672087-E056-4A72-89F0-B0BE29AF7B34}"/>
                </a:ext>
              </a:extLst>
            </p:cNvPr>
            <p:cNvSpPr/>
            <p:nvPr/>
          </p:nvSpPr>
          <p:spPr>
            <a:xfrm rot="0">
              <a:off x="2602822" y="2495864"/>
              <a:ext cx="5087969" cy="8376"/>
            </a:xfrm>
            <a:custGeom>
              <a:avLst/>
              <a:gdLst/>
              <a:ahLst/>
              <a:cxnLst/>
              <a:rect b="b" l="0" r="r" t="0"/>
              <a:pathLst>
                <a:path h="19431" w="11802648">
                  <a:moveTo>
                    <a:pt x="0" y="0"/>
                  </a:moveTo>
                  <a:lnTo>
                    <a:pt x="11802648" y="0"/>
                  </a:lnTo>
                  <a:lnTo>
                    <a:pt x="11802648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" name="Freeform 9">
              <a:extLst>
                <a:ext uri="{8946EE95-F9B8-406D-8D13-A2B88E5C33DE}">
                  <a16:creationId xmlns:a16="http://schemas.microsoft.com/office/drawing/2010/main" id="{53CA607F-D557-4DB2-93E2-06BF16FF0E5B}"/>
                </a:ext>
              </a:extLst>
            </p:cNvPr>
            <p:cNvSpPr/>
            <p:nvPr/>
          </p:nvSpPr>
          <p:spPr>
            <a:xfrm rot="0">
              <a:off x="2359122" y="2393643"/>
              <a:ext cx="5575366" cy="8376"/>
            </a:xfrm>
            <a:custGeom>
              <a:avLst/>
              <a:gdLst/>
              <a:ahLst/>
              <a:cxnLst/>
              <a:rect b="b" l="0" r="r" t="0"/>
              <a:pathLst>
                <a:path h="19431" w="12933274">
                  <a:moveTo>
                    <a:pt x="0" y="0"/>
                  </a:moveTo>
                  <a:lnTo>
                    <a:pt x="12933273" y="0"/>
                  </a:lnTo>
                  <a:lnTo>
                    <a:pt x="12933273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" name="Freeform 10">
              <a:extLst>
                <a:ext uri="{535D32C4-5398-442A-9285-C592D09D578B}">
                  <a16:creationId xmlns:a16="http://schemas.microsoft.com/office/drawing/2010/main" id="{6158A303-8D4B-4D39-8E09-E4B1FF5AF758}"/>
                </a:ext>
              </a:extLst>
            </p:cNvPr>
            <p:cNvSpPr/>
            <p:nvPr/>
          </p:nvSpPr>
          <p:spPr>
            <a:xfrm rot="19939200">
              <a:off x="6365987" y="2392798"/>
              <a:ext cx="2026402" cy="8376"/>
            </a:xfrm>
            <a:custGeom>
              <a:avLst/>
              <a:gdLst/>
              <a:ahLst/>
              <a:cxnLst/>
              <a:rect b="b" l="0" r="r" t="0"/>
              <a:pathLst>
                <a:path h="19431" w="4700682">
                  <a:moveTo>
                    <a:pt x="0" y="0"/>
                  </a:moveTo>
                  <a:lnTo>
                    <a:pt x="4700683" y="0"/>
                  </a:lnTo>
                  <a:lnTo>
                    <a:pt x="4700683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" name="Freeform 11">
              <a:extLst>
                <a:ext uri="{813636AA-62E6-4F87-A860-7C7BE6B96C4D}">
                  <a16:creationId xmlns:a16="http://schemas.microsoft.com/office/drawing/2010/main" id="{38C8D891-65CE-4C03-95A7-B9292A698A2B}"/>
                </a:ext>
              </a:extLst>
            </p:cNvPr>
            <p:cNvSpPr/>
            <p:nvPr/>
          </p:nvSpPr>
          <p:spPr>
            <a:xfrm rot="19503000">
              <a:off x="5999925" y="2392664"/>
              <a:ext cx="1642315" cy="8376"/>
            </a:xfrm>
            <a:custGeom>
              <a:avLst/>
              <a:gdLst/>
              <a:ahLst/>
              <a:cxnLst/>
              <a:rect b="b" l="0" r="r" t="0"/>
              <a:pathLst>
                <a:path h="19431" w="3809706">
                  <a:moveTo>
                    <a:pt x="0" y="0"/>
                  </a:moveTo>
                  <a:lnTo>
                    <a:pt x="3809706" y="0"/>
                  </a:lnTo>
                  <a:lnTo>
                    <a:pt x="3809706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" name="Freeform 34">
              <a:extLst>
                <a:ext uri="{26ABE9DD-F6FB-454C-827C-C4883C12B571}">
                  <a16:creationId xmlns:a16="http://schemas.microsoft.com/office/drawing/2010/main" id="{049833F2-EE31-49B2-8AF5-7ECED2D1FCC1}"/>
                </a:ext>
              </a:extLst>
            </p:cNvPr>
            <p:cNvSpPr/>
            <p:nvPr/>
          </p:nvSpPr>
          <p:spPr>
            <a:xfrm rot="18818400">
              <a:off x="5612744" y="2392485"/>
              <a:ext cx="1300304" cy="8376"/>
            </a:xfrm>
            <a:custGeom>
              <a:avLst/>
              <a:gdLst/>
              <a:ahLst/>
              <a:cxnLst/>
              <a:rect b="b" l="0" r="r" t="0"/>
              <a:pathLst>
                <a:path h="19431" w="3016338">
                  <a:moveTo>
                    <a:pt x="0" y="0"/>
                  </a:moveTo>
                  <a:lnTo>
                    <a:pt x="3016339" y="0"/>
                  </a:lnTo>
                  <a:lnTo>
                    <a:pt x="3016339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" name="Freeform 35">
              <a:extLst>
                <a:ext uri="{53CC088B-3C00-4B98-8B2C-5472E9597506}">
                  <a16:creationId xmlns:a16="http://schemas.microsoft.com/office/drawing/2010/main" id="{DCE060C2-4922-45DF-A315-3BBB59C29EDD}"/>
                </a:ext>
              </a:extLst>
            </p:cNvPr>
            <p:cNvSpPr/>
            <p:nvPr/>
          </p:nvSpPr>
          <p:spPr>
            <a:xfrm rot="17729400">
              <a:off x="5183649" y="2392553"/>
              <a:ext cx="1042534" cy="8376"/>
            </a:xfrm>
            <a:custGeom>
              <a:avLst/>
              <a:gdLst/>
              <a:ahLst/>
              <a:cxnLst/>
              <a:rect b="b" l="0" r="r" t="0"/>
              <a:pathLst>
                <a:path h="19431" w="2418382">
                  <a:moveTo>
                    <a:pt x="0" y="0"/>
                  </a:moveTo>
                  <a:lnTo>
                    <a:pt x="2418382" y="0"/>
                  </a:lnTo>
                  <a:lnTo>
                    <a:pt x="2418382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" name="Freeform 37">
              <a:extLst>
                <a:ext uri="{F484E28B-40D7-4983-93A8-0BD5355DE18B}">
                  <a16:creationId xmlns:a16="http://schemas.microsoft.com/office/drawing/2010/main" id="{9EC3D6DF-D3B9-4122-A61B-6A64F9B1888B}"/>
                </a:ext>
              </a:extLst>
            </p:cNvPr>
            <p:cNvSpPr/>
            <p:nvPr/>
          </p:nvSpPr>
          <p:spPr>
            <a:xfrm rot="0">
              <a:off x="5142618" y="1926181"/>
              <a:ext cx="8376" cy="941067"/>
            </a:xfrm>
            <a:custGeom>
              <a:avLst/>
              <a:gdLst/>
              <a:ahLst/>
              <a:cxnLst/>
              <a:rect b="b" l="0" r="r" t="0"/>
              <a:pathLst>
                <a:path h="2183008" w="19431">
                  <a:moveTo>
                    <a:pt x="0" y="0"/>
                  </a:moveTo>
                  <a:lnTo>
                    <a:pt x="19431" y="0"/>
                  </a:lnTo>
                  <a:lnTo>
                    <a:pt x="19431" y="2183008"/>
                  </a:lnTo>
                  <a:lnTo>
                    <a:pt x="0" y="2183008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" name="Freeform 38">
              <a:extLst>
                <a:ext uri="{59850AED-D2A7-4C54-85B6-4E8169598053}">
                  <a16:creationId xmlns:a16="http://schemas.microsoft.com/office/drawing/2010/main" id="{DA4176FF-5F74-42C1-9B42-156F1BB76F5C}"/>
                </a:ext>
              </a:extLst>
            </p:cNvPr>
            <p:cNvSpPr/>
            <p:nvPr/>
          </p:nvSpPr>
          <p:spPr>
            <a:xfrm rot="20070600">
              <a:off x="4584558" y="1875450"/>
              <a:ext cx="8376" cy="1042534"/>
            </a:xfrm>
            <a:custGeom>
              <a:avLst/>
              <a:gdLst/>
              <a:ahLst/>
              <a:cxnLst/>
              <a:rect b="b" l="0" r="r" t="0"/>
              <a:pathLst>
                <a:path h="2418382" w="19431">
                  <a:moveTo>
                    <a:pt x="0" y="0"/>
                  </a:moveTo>
                  <a:lnTo>
                    <a:pt x="19431" y="0"/>
                  </a:lnTo>
                  <a:lnTo>
                    <a:pt x="19431" y="2418382"/>
                  </a:lnTo>
                  <a:lnTo>
                    <a:pt x="0" y="2418382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" name="Freeform 39">
              <a:extLst>
                <a:ext uri="{188D77EA-CEB3-4A6C-8482-D6030BB1602D}">
                  <a16:creationId xmlns:a16="http://schemas.microsoft.com/office/drawing/2010/main" id="{29CBBA29-B743-4409-8ECC-9866DA368FB4}"/>
                </a:ext>
              </a:extLst>
            </p:cNvPr>
            <p:cNvSpPr/>
            <p:nvPr/>
          </p:nvSpPr>
          <p:spPr>
            <a:xfrm rot="18981600">
              <a:off x="4026466" y="1746546"/>
              <a:ext cx="8376" cy="1300304"/>
            </a:xfrm>
            <a:custGeom>
              <a:avLst/>
              <a:gdLst/>
              <a:ahLst/>
              <a:cxnLst/>
              <a:rect b="b" l="0" r="r" t="0"/>
              <a:pathLst>
                <a:path h="3016338" w="19431">
                  <a:moveTo>
                    <a:pt x="0" y="0"/>
                  </a:moveTo>
                  <a:lnTo>
                    <a:pt x="19431" y="0"/>
                  </a:lnTo>
                  <a:lnTo>
                    <a:pt x="19431" y="3016339"/>
                  </a:lnTo>
                  <a:lnTo>
                    <a:pt x="0" y="3016339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" name="Freeform 40">
              <a:extLst>
                <a:ext uri="{4ACF83EE-6662-4151-8E94-C39A876B4368}">
                  <a16:creationId xmlns:a16="http://schemas.microsoft.com/office/drawing/2010/main" id="{68539A4F-9C02-4279-89A8-8D3F286757D3}"/>
                </a:ext>
              </a:extLst>
            </p:cNvPr>
            <p:cNvSpPr/>
            <p:nvPr/>
          </p:nvSpPr>
          <p:spPr>
            <a:xfrm rot="18297600">
              <a:off x="3468422" y="1575570"/>
              <a:ext cx="8376" cy="1642315"/>
            </a:xfrm>
            <a:custGeom>
              <a:avLst/>
              <a:gdLst/>
              <a:ahLst/>
              <a:cxnLst/>
              <a:rect b="b" l="0" r="r" t="0"/>
              <a:pathLst>
                <a:path h="3809706" w="19431">
                  <a:moveTo>
                    <a:pt x="0" y="0"/>
                  </a:moveTo>
                  <a:lnTo>
                    <a:pt x="19431" y="0"/>
                  </a:lnTo>
                  <a:lnTo>
                    <a:pt x="19431" y="3809707"/>
                  </a:lnTo>
                  <a:lnTo>
                    <a:pt x="0" y="3809707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" name="Freeform 41">
              <a:extLst>
                <a:ext uri="{1792A4FE-A50F-4389-951A-58EFF5A15520}">
                  <a16:creationId xmlns:a16="http://schemas.microsoft.com/office/drawing/2010/main" id="{8C4B95A2-14B2-47C6-8D31-54AF78DA01AC}"/>
                </a:ext>
              </a:extLst>
            </p:cNvPr>
            <p:cNvSpPr/>
            <p:nvPr/>
          </p:nvSpPr>
          <p:spPr>
            <a:xfrm rot="17860200">
              <a:off x="2910382" y="1383548"/>
              <a:ext cx="8376" cy="2026402"/>
            </a:xfrm>
            <a:custGeom>
              <a:avLst/>
              <a:gdLst/>
              <a:ahLst/>
              <a:cxnLst/>
              <a:rect b="b" l="0" r="r" t="0"/>
              <a:pathLst>
                <a:path h="4700682" w="19431">
                  <a:moveTo>
                    <a:pt x="0" y="0"/>
                  </a:moveTo>
                  <a:lnTo>
                    <a:pt x="19431" y="0"/>
                  </a:lnTo>
                  <a:lnTo>
                    <a:pt x="19431" y="4700683"/>
                  </a:lnTo>
                  <a:lnTo>
                    <a:pt x="0" y="4700683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0" name="Group 42">
            <a:extLst>
              <a:ext uri="{C3E72F45-FBD5-4FBA-8916-4940D16E456B}">
                <a16:creationId xmlns:a16="http://schemas.microsoft.com/office/drawing/2010/main" id="{7A4975EB-4755-42B3-A400-F41F760A9C8B}"/>
              </a:ext>
            </a:extLst>
          </p:cNvPr>
          <p:cNvGrpSpPr/>
          <p:nvPr/>
        </p:nvGrpSpPr>
        <p:grpSpPr>
          <a:xfrm flipV="true" rot="0">
            <a:off x="0" y="4633715"/>
            <a:ext cx="12264300" cy="2580616"/>
            <a:chOff x="1214034" y="1746520"/>
            <a:chExt cx="7865490" cy="1300331"/>
          </a:xfrm>
          <a:gradFill rotWithShape="1">
            <a:gsLst>
              <a:gs pos="0">
                <a:srgbClr val="4f0c92"/>
              </a:gs>
              <a:gs pos="99000">
                <a:schemeClr val="accent2">
                  <a:alpha val="58999"/>
                </a:schemeClr>
              </a:gs>
            </a:gsLst>
            <a:lin ang="5400000" scaled="0"/>
          </a:gradFill>
        </p:grpSpPr>
        <p:sp>
          <p:nvSpPr>
            <p:cNvPr id="21" name="Freeform 43">
              <a:extLst>
                <a:ext uri="{BC7216B9-15E2-4DA4-8F22-EE45110EDA50}">
                  <a16:creationId xmlns:a16="http://schemas.microsoft.com/office/drawing/2010/main" id="{C2652C02-0533-4B19-B0F4-DEC2355F87E8}"/>
                </a:ext>
              </a:extLst>
            </p:cNvPr>
            <p:cNvSpPr/>
            <p:nvPr/>
          </p:nvSpPr>
          <p:spPr>
            <a:xfrm rot="0">
              <a:off x="1214034" y="1921992"/>
              <a:ext cx="7865490" cy="949331"/>
            </a:xfrm>
            <a:custGeom>
              <a:avLst/>
              <a:gdLst/>
              <a:ahLst/>
              <a:cxnLst/>
              <a:rect b="b" l="0" r="r" t="0"/>
              <a:pathLst>
                <a:path h="2202180" w="18245708">
                  <a:moveTo>
                    <a:pt x="0" y="0"/>
                  </a:moveTo>
                  <a:lnTo>
                    <a:pt x="18245706" y="0"/>
                  </a:lnTo>
                  <a:lnTo>
                    <a:pt x="12995648" y="2202180"/>
                  </a:lnTo>
                  <a:lnTo>
                    <a:pt x="5250062" y="2202180"/>
                  </a:lnTo>
                  <a:lnTo>
                    <a:pt x="5248314" y="2201403"/>
                  </a:lnTo>
                  <a:close/>
                  <a:moveTo>
                    <a:pt x="18149332" y="19431"/>
                  </a:moveTo>
                  <a:lnTo>
                    <a:pt x="96507" y="19431"/>
                  </a:lnTo>
                  <a:lnTo>
                    <a:pt x="5254013" y="2182749"/>
                  </a:lnTo>
                  <a:lnTo>
                    <a:pt x="12991825" y="2182749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2" name="Freeform 44">
              <a:extLst>
                <a:ext uri="{A97F4668-65B0-4DCE-96AB-2E9472A413EA}">
                  <a16:creationId xmlns:a16="http://schemas.microsoft.com/office/drawing/2010/main" id="{07B789EF-594E-42A7-8015-AF75D4940AF5}"/>
                </a:ext>
              </a:extLst>
            </p:cNvPr>
            <p:cNvSpPr/>
            <p:nvPr/>
          </p:nvSpPr>
          <p:spPr>
            <a:xfrm rot="0">
              <a:off x="3376610" y="2820479"/>
              <a:ext cx="3540392" cy="8376"/>
            </a:xfrm>
            <a:custGeom>
              <a:avLst/>
              <a:gdLst/>
              <a:ahLst/>
              <a:cxnLst/>
              <a:rect b="b" l="0" r="r" t="0"/>
              <a:pathLst>
                <a:path h="19431" w="8212706">
                  <a:moveTo>
                    <a:pt x="0" y="0"/>
                  </a:moveTo>
                  <a:lnTo>
                    <a:pt x="8212707" y="0"/>
                  </a:lnTo>
                  <a:lnTo>
                    <a:pt x="8212707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3" name="Freeform 45">
              <a:extLst>
                <a:ext uri="{53D00486-C7C8-4FBB-BA08-BC89F743CA41}">
                  <a16:creationId xmlns:a16="http://schemas.microsoft.com/office/drawing/2010/main" id="{EA232BE3-8836-4A2F-BF77-8AA8E074346F}"/>
                </a:ext>
              </a:extLst>
            </p:cNvPr>
            <p:cNvSpPr/>
            <p:nvPr/>
          </p:nvSpPr>
          <p:spPr>
            <a:xfrm rot="0">
              <a:off x="3261937" y="2772370"/>
              <a:ext cx="3769711" cy="8376"/>
            </a:xfrm>
            <a:custGeom>
              <a:avLst/>
              <a:gdLst/>
              <a:ahLst/>
              <a:cxnLst/>
              <a:rect b="b" l="0" r="r" t="0"/>
              <a:pathLst>
                <a:path h="19431" w="8744662">
                  <a:moveTo>
                    <a:pt x="0" y="0"/>
                  </a:moveTo>
                  <a:lnTo>
                    <a:pt x="8744663" y="0"/>
                  </a:lnTo>
                  <a:lnTo>
                    <a:pt x="8744663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4" name="Freeform 46">
              <a:extLst>
                <a:ext uri="{40A386F2-28DE-491D-B127-7C9BEA85ED65}">
                  <a16:creationId xmlns:a16="http://schemas.microsoft.com/office/drawing/2010/main" id="{0E1823B3-AA2B-42C3-B6A1-D95574944696}"/>
                </a:ext>
              </a:extLst>
            </p:cNvPr>
            <p:cNvSpPr/>
            <p:nvPr/>
          </p:nvSpPr>
          <p:spPr>
            <a:xfrm rot="0">
              <a:off x="3131404" y="2717616"/>
              <a:ext cx="4030805" cy="8376"/>
            </a:xfrm>
            <a:custGeom>
              <a:avLst/>
              <a:gdLst/>
              <a:ahLst/>
              <a:cxnLst/>
              <a:rect b="b" l="0" r="r" t="0"/>
              <a:pathLst>
                <a:path h="19431" w="9350326">
                  <a:moveTo>
                    <a:pt x="0" y="0"/>
                  </a:moveTo>
                  <a:lnTo>
                    <a:pt x="9350327" y="0"/>
                  </a:lnTo>
                  <a:lnTo>
                    <a:pt x="9350327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5" name="Freeform 47">
              <a:extLst>
                <a:ext uri="{28F2BB47-9B10-43A9-86CC-9C1D2D751468}">
                  <a16:creationId xmlns:a16="http://schemas.microsoft.com/office/drawing/2010/main" id="{70917FB6-3018-4A82-B0C9-6F07A3140121}"/>
                </a:ext>
              </a:extLst>
            </p:cNvPr>
            <p:cNvSpPr/>
            <p:nvPr/>
          </p:nvSpPr>
          <p:spPr>
            <a:xfrm rot="0">
              <a:off x="2981438" y="2654709"/>
              <a:ext cx="4330738" cy="8376"/>
            </a:xfrm>
            <a:custGeom>
              <a:avLst/>
              <a:gdLst/>
              <a:ahLst/>
              <a:cxnLst/>
              <a:rect b="b" l="0" r="r" t="0"/>
              <a:pathLst>
                <a:path h="19431" w="10046086">
                  <a:moveTo>
                    <a:pt x="0" y="0"/>
                  </a:moveTo>
                  <a:lnTo>
                    <a:pt x="10046085" y="0"/>
                  </a:lnTo>
                  <a:lnTo>
                    <a:pt x="10046085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6" name="Freeform 48">
              <a:extLst>
                <a:ext uri="{E5A17742-7792-4672-B63A-63D9A9612E2E}">
                  <a16:creationId xmlns:a16="http://schemas.microsoft.com/office/drawing/2010/main" id="{936295E8-006F-4DCC-8B9B-88B166A59AE1}"/>
                </a:ext>
              </a:extLst>
            </p:cNvPr>
            <p:cNvSpPr/>
            <p:nvPr/>
          </p:nvSpPr>
          <p:spPr>
            <a:xfrm rot="0">
              <a:off x="2807347" y="2581666"/>
              <a:ext cx="4678919" cy="8376"/>
            </a:xfrm>
            <a:custGeom>
              <a:avLst/>
              <a:gdLst/>
              <a:ahLst/>
              <a:cxnLst/>
              <a:rect b="b" l="0" r="r" t="0"/>
              <a:pathLst>
                <a:path h="19431" w="10853767">
                  <a:moveTo>
                    <a:pt x="0" y="0"/>
                  </a:moveTo>
                  <a:lnTo>
                    <a:pt x="10853768" y="0"/>
                  </a:lnTo>
                  <a:lnTo>
                    <a:pt x="10853768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7" name="Freeform 49">
              <a:extLst>
                <a:ext uri="{1A0E2C49-0091-4529-8EA0-8CAF8DC8C995}">
                  <a16:creationId xmlns:a16="http://schemas.microsoft.com/office/drawing/2010/main" id="{994C6091-0500-49F1-B512-015160FE84DE}"/>
                </a:ext>
              </a:extLst>
            </p:cNvPr>
            <p:cNvSpPr/>
            <p:nvPr/>
          </p:nvSpPr>
          <p:spPr>
            <a:xfrm rot="0">
              <a:off x="2602822" y="2495864"/>
              <a:ext cx="5087969" cy="8376"/>
            </a:xfrm>
            <a:custGeom>
              <a:avLst/>
              <a:gdLst/>
              <a:ahLst/>
              <a:cxnLst/>
              <a:rect b="b" l="0" r="r" t="0"/>
              <a:pathLst>
                <a:path h="19431" w="11802648">
                  <a:moveTo>
                    <a:pt x="0" y="0"/>
                  </a:moveTo>
                  <a:lnTo>
                    <a:pt x="11802648" y="0"/>
                  </a:lnTo>
                  <a:lnTo>
                    <a:pt x="11802648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8" name="Freeform 50">
              <a:extLst>
                <a:ext uri="{9EA34060-A25F-402A-86FF-58B321621D1F}">
                  <a16:creationId xmlns:a16="http://schemas.microsoft.com/office/drawing/2010/main" id="{064D8613-9CD5-4094-82CF-AE601BB4C6E1}"/>
                </a:ext>
              </a:extLst>
            </p:cNvPr>
            <p:cNvSpPr/>
            <p:nvPr/>
          </p:nvSpPr>
          <p:spPr>
            <a:xfrm rot="0">
              <a:off x="2359122" y="2393643"/>
              <a:ext cx="5575366" cy="8376"/>
            </a:xfrm>
            <a:custGeom>
              <a:avLst/>
              <a:gdLst/>
              <a:ahLst/>
              <a:cxnLst/>
              <a:rect b="b" l="0" r="r" t="0"/>
              <a:pathLst>
                <a:path h="19431" w="12933274">
                  <a:moveTo>
                    <a:pt x="0" y="0"/>
                  </a:moveTo>
                  <a:lnTo>
                    <a:pt x="12933273" y="0"/>
                  </a:lnTo>
                  <a:lnTo>
                    <a:pt x="12933273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9" name="Freeform 51">
              <a:extLst>
                <a:ext uri="{99B2E881-0273-4163-B95F-9F3501C5FD65}">
                  <a16:creationId xmlns:a16="http://schemas.microsoft.com/office/drawing/2010/main" id="{D5405E9E-B9C2-4835-8414-A741D8C54B59}"/>
                </a:ext>
              </a:extLst>
            </p:cNvPr>
            <p:cNvSpPr/>
            <p:nvPr/>
          </p:nvSpPr>
          <p:spPr>
            <a:xfrm rot="19939200">
              <a:off x="6365987" y="2392798"/>
              <a:ext cx="2026402" cy="8376"/>
            </a:xfrm>
            <a:custGeom>
              <a:avLst/>
              <a:gdLst/>
              <a:ahLst/>
              <a:cxnLst/>
              <a:rect b="b" l="0" r="r" t="0"/>
              <a:pathLst>
                <a:path h="19431" w="4700682">
                  <a:moveTo>
                    <a:pt x="0" y="0"/>
                  </a:moveTo>
                  <a:lnTo>
                    <a:pt x="4700683" y="0"/>
                  </a:lnTo>
                  <a:lnTo>
                    <a:pt x="4700683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0" name="Freeform 52">
              <a:extLst>
                <a:ext uri="{7D31B897-3815-4E91-9BED-D1F542DC2F07}">
                  <a16:creationId xmlns:a16="http://schemas.microsoft.com/office/drawing/2010/main" id="{517CFEB4-29E2-4116-B7AE-857F00194779}"/>
                </a:ext>
              </a:extLst>
            </p:cNvPr>
            <p:cNvSpPr/>
            <p:nvPr/>
          </p:nvSpPr>
          <p:spPr>
            <a:xfrm rot="19503000">
              <a:off x="5999925" y="2392664"/>
              <a:ext cx="1642315" cy="8376"/>
            </a:xfrm>
            <a:custGeom>
              <a:avLst/>
              <a:gdLst/>
              <a:ahLst/>
              <a:cxnLst/>
              <a:rect b="b" l="0" r="r" t="0"/>
              <a:pathLst>
                <a:path h="19431" w="3809706">
                  <a:moveTo>
                    <a:pt x="0" y="0"/>
                  </a:moveTo>
                  <a:lnTo>
                    <a:pt x="3809706" y="0"/>
                  </a:lnTo>
                  <a:lnTo>
                    <a:pt x="3809706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1" name="Freeform 53">
              <a:extLst>
                <a:ext uri="{1EA0666E-BB94-4551-9DAB-8A9B5120B29B}">
                  <a16:creationId xmlns:a16="http://schemas.microsoft.com/office/drawing/2010/main" id="{B1D24B64-6CB3-405F-B50E-C837467FD19C}"/>
                </a:ext>
              </a:extLst>
            </p:cNvPr>
            <p:cNvSpPr/>
            <p:nvPr/>
          </p:nvSpPr>
          <p:spPr>
            <a:xfrm rot="18818400">
              <a:off x="5612744" y="2392485"/>
              <a:ext cx="1300304" cy="8376"/>
            </a:xfrm>
            <a:custGeom>
              <a:avLst/>
              <a:gdLst/>
              <a:ahLst/>
              <a:cxnLst/>
              <a:rect b="b" l="0" r="r" t="0"/>
              <a:pathLst>
                <a:path h="19431" w="3016338">
                  <a:moveTo>
                    <a:pt x="0" y="0"/>
                  </a:moveTo>
                  <a:lnTo>
                    <a:pt x="3016339" y="0"/>
                  </a:lnTo>
                  <a:lnTo>
                    <a:pt x="3016339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2" name="Freeform 54">
              <a:extLst>
                <a:ext uri="{04CE102C-4F80-4FC1-9FB1-0A672BA42C33}">
                  <a16:creationId xmlns:a16="http://schemas.microsoft.com/office/drawing/2010/main" id="{D8DAA8CF-65AC-472C-8DE7-A723915947B4}"/>
                </a:ext>
              </a:extLst>
            </p:cNvPr>
            <p:cNvSpPr/>
            <p:nvPr/>
          </p:nvSpPr>
          <p:spPr>
            <a:xfrm rot="17729400">
              <a:off x="5183649" y="2392553"/>
              <a:ext cx="1042534" cy="8376"/>
            </a:xfrm>
            <a:custGeom>
              <a:avLst/>
              <a:gdLst/>
              <a:ahLst/>
              <a:cxnLst/>
              <a:rect b="b" l="0" r="r" t="0"/>
              <a:pathLst>
                <a:path h="19431" w="2418382">
                  <a:moveTo>
                    <a:pt x="0" y="0"/>
                  </a:moveTo>
                  <a:lnTo>
                    <a:pt x="2418382" y="0"/>
                  </a:lnTo>
                  <a:lnTo>
                    <a:pt x="2418382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3" name="Freeform 55">
              <a:extLst>
                <a:ext uri="{D60864A7-090F-4AB5-9469-52AB4AD18B17}">
                  <a16:creationId xmlns:a16="http://schemas.microsoft.com/office/drawing/2010/main" id="{1409AE02-90FE-4B95-B1C0-E8C7DDD2CCED}"/>
                </a:ext>
              </a:extLst>
            </p:cNvPr>
            <p:cNvSpPr/>
            <p:nvPr/>
          </p:nvSpPr>
          <p:spPr>
            <a:xfrm rot="0">
              <a:off x="5142618" y="1926181"/>
              <a:ext cx="8376" cy="941067"/>
            </a:xfrm>
            <a:custGeom>
              <a:avLst/>
              <a:gdLst/>
              <a:ahLst/>
              <a:cxnLst/>
              <a:rect b="b" l="0" r="r" t="0"/>
              <a:pathLst>
                <a:path h="2183008" w="19431">
                  <a:moveTo>
                    <a:pt x="0" y="0"/>
                  </a:moveTo>
                  <a:lnTo>
                    <a:pt x="19431" y="0"/>
                  </a:lnTo>
                  <a:lnTo>
                    <a:pt x="19431" y="2183008"/>
                  </a:lnTo>
                  <a:lnTo>
                    <a:pt x="0" y="2183008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4" name="Freeform 56">
              <a:extLst>
                <a:ext uri="{211D6F2D-D98F-4252-A47F-6CD0540ADD63}">
                  <a16:creationId xmlns:a16="http://schemas.microsoft.com/office/drawing/2010/main" id="{6465FFC5-E246-4EE2-8C18-7744B020E350}"/>
                </a:ext>
              </a:extLst>
            </p:cNvPr>
            <p:cNvSpPr/>
            <p:nvPr/>
          </p:nvSpPr>
          <p:spPr>
            <a:xfrm rot="20070600">
              <a:off x="4584558" y="1875450"/>
              <a:ext cx="8376" cy="1042534"/>
            </a:xfrm>
            <a:custGeom>
              <a:avLst/>
              <a:gdLst/>
              <a:ahLst/>
              <a:cxnLst/>
              <a:rect b="b" l="0" r="r" t="0"/>
              <a:pathLst>
                <a:path h="2418382" w="19431">
                  <a:moveTo>
                    <a:pt x="0" y="0"/>
                  </a:moveTo>
                  <a:lnTo>
                    <a:pt x="19431" y="0"/>
                  </a:lnTo>
                  <a:lnTo>
                    <a:pt x="19431" y="2418382"/>
                  </a:lnTo>
                  <a:lnTo>
                    <a:pt x="0" y="2418382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5" name="Freeform 57">
              <a:extLst>
                <a:ext uri="{21E8E2A5-D96C-4D03-BD2F-C944377BB9BB}">
                  <a16:creationId xmlns:a16="http://schemas.microsoft.com/office/drawing/2010/main" id="{8DEA427E-4882-480D-97DD-FFE484028A64}"/>
                </a:ext>
              </a:extLst>
            </p:cNvPr>
            <p:cNvSpPr/>
            <p:nvPr/>
          </p:nvSpPr>
          <p:spPr>
            <a:xfrm rot="18981600">
              <a:off x="4026466" y="1746546"/>
              <a:ext cx="8376" cy="1300304"/>
            </a:xfrm>
            <a:custGeom>
              <a:avLst/>
              <a:gdLst/>
              <a:ahLst/>
              <a:cxnLst/>
              <a:rect b="b" l="0" r="r" t="0"/>
              <a:pathLst>
                <a:path h="3016338" w="19431">
                  <a:moveTo>
                    <a:pt x="0" y="0"/>
                  </a:moveTo>
                  <a:lnTo>
                    <a:pt x="19431" y="0"/>
                  </a:lnTo>
                  <a:lnTo>
                    <a:pt x="19431" y="3016339"/>
                  </a:lnTo>
                  <a:lnTo>
                    <a:pt x="0" y="3016339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6" name="Freeform 58">
              <a:extLst>
                <a:ext uri="{F5831C19-A2E0-47F6-9E1F-1C55962B9FE5}">
                  <a16:creationId xmlns:a16="http://schemas.microsoft.com/office/drawing/2010/main" id="{94E33C6A-1B6F-4E3F-B6A2-F7B98455EF8A}"/>
                </a:ext>
              </a:extLst>
            </p:cNvPr>
            <p:cNvSpPr/>
            <p:nvPr/>
          </p:nvSpPr>
          <p:spPr>
            <a:xfrm rot="18297600">
              <a:off x="3468422" y="1575570"/>
              <a:ext cx="8376" cy="1642315"/>
            </a:xfrm>
            <a:custGeom>
              <a:avLst/>
              <a:gdLst/>
              <a:ahLst/>
              <a:cxnLst/>
              <a:rect b="b" l="0" r="r" t="0"/>
              <a:pathLst>
                <a:path h="3809706" w="19431">
                  <a:moveTo>
                    <a:pt x="0" y="0"/>
                  </a:moveTo>
                  <a:lnTo>
                    <a:pt x="19431" y="0"/>
                  </a:lnTo>
                  <a:lnTo>
                    <a:pt x="19431" y="3809707"/>
                  </a:lnTo>
                  <a:lnTo>
                    <a:pt x="0" y="3809707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7" name="Freeform 59">
              <a:extLst>
                <a:ext uri="{E47E38DD-6E24-4F3E-9FF8-0405E348BF34}">
                  <a16:creationId xmlns:a16="http://schemas.microsoft.com/office/drawing/2010/main" id="{68013BF6-6BC2-46F9-AE2C-46E31124B921}"/>
                </a:ext>
              </a:extLst>
            </p:cNvPr>
            <p:cNvSpPr/>
            <p:nvPr/>
          </p:nvSpPr>
          <p:spPr>
            <a:xfrm rot="17860200">
              <a:off x="2910382" y="1383548"/>
              <a:ext cx="8376" cy="2026402"/>
            </a:xfrm>
            <a:custGeom>
              <a:avLst/>
              <a:gdLst/>
              <a:ahLst/>
              <a:cxnLst/>
              <a:rect b="b" l="0" r="r" t="0"/>
              <a:pathLst>
                <a:path h="4700682" w="19431">
                  <a:moveTo>
                    <a:pt x="0" y="0"/>
                  </a:moveTo>
                  <a:lnTo>
                    <a:pt x="19431" y="0"/>
                  </a:lnTo>
                  <a:lnTo>
                    <a:pt x="19431" y="4700683"/>
                  </a:lnTo>
                  <a:lnTo>
                    <a:pt x="0" y="4700683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</p:grpSp>
      <p:sp>
        <p:nvSpPr>
          <p:cNvPr id="38" name="Freeform 60">
            <a:extLst>
              <a:ext uri="{5708F67F-C5C0-4E86-9086-29523425856A}">
                <a16:creationId xmlns:a16="http://schemas.microsoft.com/office/drawing/2010/main" id="{A6EE26D9-6C96-4FA7-9612-3B23E1F53FF0}"/>
              </a:ext>
            </a:extLst>
          </p:cNvPr>
          <p:cNvSpPr/>
          <p:nvPr userDrawn="1"/>
        </p:nvSpPr>
        <p:spPr>
          <a:xfrm flipV="true" rot="0">
            <a:off x="10948237" y="3786488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9" name="Freeform 61">
            <a:extLst>
              <a:ext uri="{28310013-B739-4C24-ABB4-9719ECCAF024}">
                <a16:creationId xmlns:a16="http://schemas.microsoft.com/office/drawing/2010/main" id="{37F50445-9FA0-467C-9EF9-680E02042DF2}"/>
              </a:ext>
            </a:extLst>
          </p:cNvPr>
          <p:cNvSpPr/>
          <p:nvPr userDrawn="1"/>
        </p:nvSpPr>
        <p:spPr>
          <a:xfrm flipV="true" rot="0">
            <a:off x="10192125" y="4654191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0" name="Freeform 62">
            <a:extLst>
              <a:ext uri="{CB066250-10CA-4F2A-8675-E1C7BBDB7AD0}">
                <a16:creationId xmlns:a16="http://schemas.microsoft.com/office/drawing/2010/main" id="{68AD8B53-C7E5-4EEB-9AE2-7AADA1EF9469}"/>
              </a:ext>
            </a:extLst>
          </p:cNvPr>
          <p:cNvSpPr/>
          <p:nvPr userDrawn="1"/>
        </p:nvSpPr>
        <p:spPr>
          <a:xfrm flipV="true" rot="0">
            <a:off x="11241449" y="5673884"/>
            <a:ext cx="497315" cy="497756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1" name="Freeform 63">
            <a:extLst>
              <a:ext uri="{B10B0F5E-66AD-4102-AE03-58CE45A098DA}">
                <a16:creationId xmlns:a16="http://schemas.microsoft.com/office/drawing/2010/main" id="{F32C47D6-6852-4BEB-BA44-BE87C732FD52}"/>
              </a:ext>
            </a:extLst>
          </p:cNvPr>
          <p:cNvSpPr/>
          <p:nvPr userDrawn="1"/>
        </p:nvSpPr>
        <p:spPr>
          <a:xfrm flipV="true" rot="0">
            <a:off x="10277713" y="6386790"/>
            <a:ext cx="497315" cy="497756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8" y="0"/>
                </a:lnTo>
                <a:lnTo>
                  <a:pt x="793488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2" name="Freeform 64">
            <a:extLst>
              <a:ext uri="{8333E909-746B-4A7E-88B6-AEB689A3AB5F}">
                <a16:creationId xmlns:a16="http://schemas.microsoft.com/office/drawing/2010/main" id="{5CB926B8-3B4E-4206-A8B3-995465E55193}"/>
              </a:ext>
            </a:extLst>
          </p:cNvPr>
          <p:cNvSpPr/>
          <p:nvPr userDrawn="1"/>
        </p:nvSpPr>
        <p:spPr>
          <a:xfrm flipV="true" rot="0">
            <a:off x="10044505" y="5800262"/>
            <a:ext cx="244840" cy="245058"/>
          </a:xfrm>
          <a:custGeom>
            <a:avLst/>
            <a:gdLst/>
            <a:ahLst/>
            <a:cxnLst/>
            <a:rect b="b" l="0" r="r" t="0"/>
            <a:pathLst>
              <a:path h="391001" w="390653">
                <a:moveTo>
                  <a:pt x="0" y="0"/>
                </a:moveTo>
                <a:lnTo>
                  <a:pt x="390654" y="0"/>
                </a:lnTo>
                <a:lnTo>
                  <a:pt x="390654" y="391001"/>
                </a:lnTo>
                <a:lnTo>
                  <a:pt x="0" y="391001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3" name="Freeform 65">
            <a:extLst>
              <a:ext uri="{20E95711-A4E2-4963-9690-4029857BED39}">
                <a16:creationId xmlns:a16="http://schemas.microsoft.com/office/drawing/2010/main" id="{9E074F7A-DDC3-4B84-9268-BD7859E47350}"/>
              </a:ext>
            </a:extLst>
          </p:cNvPr>
          <p:cNvSpPr/>
          <p:nvPr userDrawn="1"/>
        </p:nvSpPr>
        <p:spPr>
          <a:xfrm flipV="true" rot="0">
            <a:off x="9449969" y="3297029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4" name="Freeform 66">
            <a:extLst>
              <a:ext uri="{25F608B7-4316-49F2-8864-2F1316313B9D}">
                <a16:creationId xmlns:a16="http://schemas.microsoft.com/office/drawing/2010/main" id="{84E83468-E6B9-4171-915A-FE2CD9667662}"/>
              </a:ext>
            </a:extLst>
          </p:cNvPr>
          <p:cNvSpPr/>
          <p:nvPr userDrawn="1"/>
        </p:nvSpPr>
        <p:spPr>
          <a:xfrm flipV="true" rot="0">
            <a:off x="10606653" y="4253621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5" name="Freeform 67">
            <a:extLst>
              <a:ext uri="{00E1ED29-D557-49E1-9BA8-2774D3F9A7BE}">
                <a16:creationId xmlns:a16="http://schemas.microsoft.com/office/drawing/2010/main" id="{5FFDCA6F-1B25-419E-9578-F0D15B213677}"/>
              </a:ext>
            </a:extLst>
          </p:cNvPr>
          <p:cNvSpPr/>
          <p:nvPr userDrawn="1"/>
        </p:nvSpPr>
        <p:spPr>
          <a:xfrm flipV="true" rot="0">
            <a:off x="9282547" y="5547862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6" name="Freeform 68">
            <a:extLst>
              <a:ext uri="{F1012349-8802-4282-85A9-90DCCB37C7C7}">
                <a16:creationId xmlns:a16="http://schemas.microsoft.com/office/drawing/2010/main" id="{0E544163-CC18-4597-A3C8-9ECB469F471C}"/>
              </a:ext>
            </a:extLst>
          </p:cNvPr>
          <p:cNvSpPr/>
          <p:nvPr userDrawn="1"/>
        </p:nvSpPr>
        <p:spPr>
          <a:xfrm flipV="true" rot="10800000">
            <a:off x="0" y="1879736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7" name="Freeform 69">
            <a:extLst>
              <a:ext uri="{57DA230E-C508-49AD-9FDF-155FE81E929A}">
                <a16:creationId xmlns:a16="http://schemas.microsoft.com/office/drawing/2010/main" id="{06D56D0D-F454-47D1-A742-9EE078EA7584}"/>
              </a:ext>
            </a:extLst>
          </p:cNvPr>
          <p:cNvSpPr/>
          <p:nvPr userDrawn="1"/>
        </p:nvSpPr>
        <p:spPr>
          <a:xfrm flipV="true" rot="10800000">
            <a:off x="756112" y="1012033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8" name="Freeform 70">
            <a:extLst>
              <a:ext uri="{37A9D4C7-CAE9-4301-9384-FAEC36E74428}">
                <a16:creationId xmlns:a16="http://schemas.microsoft.com/office/drawing/2010/main" id="{2F42313E-8F65-4E84-8F2B-E92D60CFD783}"/>
              </a:ext>
            </a:extLst>
          </p:cNvPr>
          <p:cNvSpPr/>
          <p:nvPr userDrawn="1"/>
        </p:nvSpPr>
        <p:spPr>
          <a:xfrm flipV="true" rot="10800000">
            <a:off x="453238" y="739455"/>
            <a:ext cx="497315" cy="497756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9" name="Freeform 71">
            <a:extLst>
              <a:ext uri="{6051C0E4-20C9-4680-8F5A-99D160022134}">
                <a16:creationId xmlns:a16="http://schemas.microsoft.com/office/drawing/2010/main" id="{D1317B37-F88F-4DEE-AF4C-DFC8AFFCE398}"/>
              </a:ext>
            </a:extLst>
          </p:cNvPr>
          <p:cNvSpPr/>
          <p:nvPr userDrawn="1"/>
        </p:nvSpPr>
        <p:spPr>
          <a:xfrm flipV="true" rot="10800000">
            <a:off x="1416971" y="26548"/>
            <a:ext cx="497315" cy="497756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8" y="0"/>
                </a:lnTo>
                <a:lnTo>
                  <a:pt x="793488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0" name="Freeform 72">
            <a:extLst>
              <a:ext uri="{F92E422B-3188-4978-BEE5-77DEA3AFE024}">
                <a16:creationId xmlns:a16="http://schemas.microsoft.com/office/drawing/2010/main" id="{0206B8B5-64A1-44E3-B0B1-683F40DDD556}"/>
              </a:ext>
            </a:extLst>
          </p:cNvPr>
          <p:cNvSpPr/>
          <p:nvPr userDrawn="1"/>
        </p:nvSpPr>
        <p:spPr>
          <a:xfrm flipV="true" rot="10800000">
            <a:off x="1902656" y="865775"/>
            <a:ext cx="244840" cy="245058"/>
          </a:xfrm>
          <a:custGeom>
            <a:avLst/>
            <a:gdLst/>
            <a:ahLst/>
            <a:cxnLst/>
            <a:rect b="b" l="0" r="r" t="0"/>
            <a:pathLst>
              <a:path h="391001" w="390653">
                <a:moveTo>
                  <a:pt x="0" y="0"/>
                </a:moveTo>
                <a:lnTo>
                  <a:pt x="390654" y="0"/>
                </a:lnTo>
                <a:lnTo>
                  <a:pt x="390654" y="391001"/>
                </a:lnTo>
                <a:lnTo>
                  <a:pt x="0" y="391001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1" name="Freeform 73">
            <a:extLst>
              <a:ext uri="{C0A126E8-3761-418A-B9C5-A86385707080}">
                <a16:creationId xmlns:a16="http://schemas.microsoft.com/office/drawing/2010/main" id="{D8A0443A-D6A0-4D10-A052-BA3F48E2C9BF}"/>
              </a:ext>
            </a:extLst>
          </p:cNvPr>
          <p:cNvSpPr/>
          <p:nvPr userDrawn="1"/>
        </p:nvSpPr>
        <p:spPr>
          <a:xfrm flipV="true" rot="10800000">
            <a:off x="1498267" y="2369196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2" name="Freeform 74">
            <a:extLst>
              <a:ext uri="{E948A2EC-092F-43FF-BD73-645287A33CF6}">
                <a16:creationId xmlns:a16="http://schemas.microsoft.com/office/drawing/2010/main" id="{53DEFC8E-11E4-4121-B5CF-A2024DFED941}"/>
              </a:ext>
            </a:extLst>
          </p:cNvPr>
          <p:cNvSpPr/>
          <p:nvPr userDrawn="1"/>
        </p:nvSpPr>
        <p:spPr>
          <a:xfrm flipV="true" rot="10800000">
            <a:off x="341584" y="1412603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3" name="Freeform 75">
            <a:extLst>
              <a:ext uri="{1BE3ACE4-3AA9-437A-893C-9E3A4DB2831D}">
                <a16:creationId xmlns:a16="http://schemas.microsoft.com/office/drawing/2010/main" id="{B227E273-5241-4749-BD6D-3FDED0C1EDC9}"/>
              </a:ext>
            </a:extLst>
          </p:cNvPr>
          <p:cNvSpPr/>
          <p:nvPr userDrawn="1"/>
        </p:nvSpPr>
        <p:spPr>
          <a:xfrm flipV="true" rot="10800000">
            <a:off x="1665689" y="118363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4" name="Freeform 76">
            <a:extLst>
              <a:ext uri="{D704A47A-15B6-4C3F-A341-92A6E88465F5}">
                <a16:creationId xmlns:a16="http://schemas.microsoft.com/office/drawing/2010/main" id="{EDD1D26C-31AC-40C3-8F08-145A2DE96088}"/>
              </a:ext>
            </a:extLst>
          </p:cNvPr>
          <p:cNvSpPr/>
          <p:nvPr userDrawn="1"/>
        </p:nvSpPr>
        <p:spPr>
          <a:xfrm flipV="true" rot="10800000">
            <a:off x="3130480" y="4533418"/>
            <a:ext cx="587730" cy="588252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5" name="Freeform 77">
            <a:extLst>
              <a:ext uri="{8479B934-607A-4D02-89F7-8B1847E6423B}">
                <a16:creationId xmlns:a16="http://schemas.microsoft.com/office/drawing/2010/main" id="{18BE5C30-4557-45F9-8D22-FCD1AE9D3C2A}"/>
              </a:ext>
            </a:extLst>
          </p:cNvPr>
          <p:cNvSpPr/>
          <p:nvPr userDrawn="1"/>
        </p:nvSpPr>
        <p:spPr>
          <a:xfrm flipV="true" rot="10800000">
            <a:off x="3819590" y="2556084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6" name="Freeform 78">
            <a:extLst>
              <a:ext uri="{E57AF7D8-11E4-4794-872E-A6727B107266}">
                <a16:creationId xmlns:a16="http://schemas.microsoft.com/office/drawing/2010/main" id="{552185ED-7F3B-49FD-B112-46D7E78D663D}"/>
              </a:ext>
            </a:extLst>
          </p:cNvPr>
          <p:cNvSpPr/>
          <p:nvPr userDrawn="1"/>
        </p:nvSpPr>
        <p:spPr>
          <a:xfrm flipV="true" rot="10800000">
            <a:off x="8356291" y="4591906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7" name="Freeform 79">
            <a:extLst>
              <a:ext uri="{3F0DE7F0-391D-48A1-B1C7-C771BD37BDB4}">
                <a16:creationId xmlns:a16="http://schemas.microsoft.com/office/drawing/2010/main" id="{3868A53D-16B4-46D5-B5A1-1C47AE1097A8}"/>
              </a:ext>
            </a:extLst>
          </p:cNvPr>
          <p:cNvSpPr/>
          <p:nvPr userDrawn="1"/>
        </p:nvSpPr>
        <p:spPr>
          <a:xfrm flipV="true" rot="10800000">
            <a:off x="8539782" y="1985391"/>
            <a:ext cx="587730" cy="588252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E0A531B9-E0B2-42E3-B291-F1775B5DDFE5}">
        <p14:creationId xmlns:p14="http://schemas.microsoft.com/office/powerpoint/2010/main" val="1682494596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nip Diagonal Corner of Rectangle 22">
            <a:extLst>
              <a:ext uri="{39A04635-0881-48BA-BF19-2020228D83A1}">
                <a16:creationId xmlns:a16="http://schemas.microsoft.com/office/drawing/2010/main" id="{5201462B-DCC8-4B81-9C95-2CAB69CB46C4}"/>
              </a:ext>
            </a:extLst>
          </p:cNvPr>
          <p:cNvSpPr/>
          <p:nvPr userDrawn="1"/>
        </p:nvSpPr>
        <p:spPr>
          <a:xfrm rot="0">
            <a:off x="683862" y="1054524"/>
            <a:ext cx="5579777" cy="2374475"/>
          </a:xfrm>
          <a:prstGeom prst="snip2DiagRect">
            <a:avLst/>
          </a:prstGeom>
          <a:noFill/>
          <a:ln w="76200">
            <a:solidFill>
              <a:schemeClr val="accent2"/>
            </a:solidFill>
            <a:miter lim="800000"/>
          </a:ln>
          <a:effectLst>
            <a:outerShdw blurRad="520700" dir="5400000" dist="50800">
              <a:schemeClr val="accent2">
                <a:alpha val="27999"/>
              </a:schemeClr>
            </a:outerShdw>
          </a:effectLst>
        </p:spPr>
        <p:txBody>
          <a:bodyPr anchor="ctr" lIns="45719" rIns="45719" rtlCol="0" vert="horz" wrap="square">
            <a:noAutofit/>
          </a:bodyPr>
          <a:lstStyle/>
          <a:p>
            <a:pPr>
              <a:defRPr b="1" dirty="0" lang="en-US" sz="9600">
                <a:solidFill>
                  <a:srgbClr val="f2f2f2">
                    <a:alpha val="39999"/>
                  </a:srgbClr>
                </a:solidFill>
                <a:latin typeface="+mj-lt"/>
              </a:defRPr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3" name="Freeform 2">
            <a:extLst>
              <a:ext uri="{F7E7E5CA-929C-4570-B98D-4F77649BCE39}">
                <a16:creationId xmlns:a16="http://schemas.microsoft.com/office/drawing/2010/main" id="{59D61BE0-B5F2-4596-8F53-B3F2353F4FD1}"/>
              </a:ext>
            </a:extLst>
          </p:cNvPr>
          <p:cNvSpPr/>
          <p:nvPr userDrawn="1"/>
        </p:nvSpPr>
        <p:spPr>
          <a:xfrm flipV="true" rot="16200000">
            <a:off x="-553893" y="553892"/>
            <a:ext cx="2297430" cy="1189645"/>
          </a:xfrm>
          <a:custGeom>
            <a:avLst/>
            <a:gdLst/>
            <a:ahLst/>
            <a:cxnLst/>
            <a:rect b="b" l="0" r="r" t="0"/>
            <a:pathLst>
              <a:path h="1040606" w="2009607">
                <a:moveTo>
                  <a:pt x="2009607" y="0"/>
                </a:moveTo>
                <a:lnTo>
                  <a:pt x="1795961" y="213836"/>
                </a:lnTo>
                <a:lnTo>
                  <a:pt x="1795961" y="690277"/>
                </a:lnTo>
                <a:lnTo>
                  <a:pt x="1527308" y="959168"/>
                </a:lnTo>
                <a:lnTo>
                  <a:pt x="1317279" y="959168"/>
                </a:lnTo>
                <a:lnTo>
                  <a:pt x="1134847" y="776573"/>
                </a:lnTo>
                <a:lnTo>
                  <a:pt x="263799" y="776573"/>
                </a:lnTo>
                <a:lnTo>
                  <a:pt x="0" y="1040606"/>
                </a:lnTo>
                <a:lnTo>
                  <a:pt x="2009607" y="1040606"/>
                </a:lnTo>
                <a:close/>
              </a:path>
            </a:pathLst>
          </a:custGeom>
          <a:noFill/>
          <a:ln cap="flat" w="57150">
            <a:solidFill>
              <a:schemeClr val="accent2"/>
            </a:solidFill>
            <a:prstDash val="solid"/>
            <a:miter lim="800000"/>
          </a:ln>
          <a:effectLst>
            <a:outerShdw blurRad="101600" dir="13500000" dist="88900">
              <a:schemeClr val="accent1">
                <a:alpha val="39999"/>
                <a:lumMod val="60000"/>
                <a:lumOff val="40000"/>
              </a:schemeClr>
            </a:outerShdw>
          </a:effectLst>
        </p:spPr>
        <p:txBody>
          <a:bodyPr anchor="ctr" rot="10800000" rtlCol="0" vert="horz" wrap="square">
            <a:noAutofit/>
          </a:bodyPr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Freeform 3">
            <a:extLst>
              <a:ext uri="{06E5FDDB-3DAB-4C76-889A-674AEDA93523}">
                <a16:creationId xmlns:a16="http://schemas.microsoft.com/office/drawing/2010/main" id="{BBEB7865-F77C-42A7-AB8A-5EEB7D7EF821}"/>
              </a:ext>
            </a:extLst>
          </p:cNvPr>
          <p:cNvSpPr/>
          <p:nvPr userDrawn="1"/>
        </p:nvSpPr>
        <p:spPr>
          <a:xfrm flipH="true" flipV="true" rot="10800000">
            <a:off x="9894571" y="5668355"/>
            <a:ext cx="2297430" cy="1189645"/>
          </a:xfrm>
          <a:custGeom>
            <a:avLst/>
            <a:gdLst/>
            <a:ahLst/>
            <a:cxnLst/>
            <a:rect b="b" l="0" r="r" t="0"/>
            <a:pathLst>
              <a:path h="1040606" w="2009607">
                <a:moveTo>
                  <a:pt x="2009607" y="0"/>
                </a:moveTo>
                <a:lnTo>
                  <a:pt x="1795961" y="213836"/>
                </a:lnTo>
                <a:lnTo>
                  <a:pt x="1795961" y="690277"/>
                </a:lnTo>
                <a:lnTo>
                  <a:pt x="1527308" y="959168"/>
                </a:lnTo>
                <a:lnTo>
                  <a:pt x="1317279" y="959168"/>
                </a:lnTo>
                <a:lnTo>
                  <a:pt x="1134847" y="776573"/>
                </a:lnTo>
                <a:lnTo>
                  <a:pt x="263799" y="776573"/>
                </a:lnTo>
                <a:lnTo>
                  <a:pt x="0" y="1040606"/>
                </a:lnTo>
                <a:lnTo>
                  <a:pt x="2009607" y="1040606"/>
                </a:lnTo>
                <a:close/>
              </a:path>
            </a:pathLst>
          </a:custGeom>
          <a:noFill/>
          <a:ln cap="flat" w="57150">
            <a:solidFill>
              <a:schemeClr val="accent2"/>
            </a:solidFill>
            <a:prstDash val="solid"/>
            <a:miter lim="800000"/>
          </a:ln>
          <a:effectLst>
            <a:outerShdw blurRad="101600" dir="13500000" dist="88900">
              <a:schemeClr val="accent1">
                <a:alpha val="39999"/>
                <a:lumMod val="60000"/>
                <a:lumOff val="40000"/>
              </a:schemeClr>
            </a:outerShdw>
          </a:effectLst>
        </p:spPr>
        <p:txBody>
          <a:bodyPr anchor="ctr" rot="10800000" rtlCol="0" vert="horz" wrap="square">
            <a:noAutofit/>
          </a:bodyPr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" name="Right Triangle 5">
            <a:extLst>
              <a:ext uri="{D7370910-922A-4790-A37A-BF00AC548394}">
                <a16:creationId xmlns:a16="http://schemas.microsoft.com/office/drawing/2010/main" id="{201E0BA6-3BBF-4D33-BDC8-5A59233E946B}"/>
              </a:ext>
            </a:extLst>
          </p:cNvPr>
          <p:cNvSpPr/>
          <p:nvPr userDrawn="1"/>
        </p:nvSpPr>
        <p:spPr>
          <a:xfrm flipV="true" rot="5400000">
            <a:off x="10261707" y="107969"/>
            <a:ext cx="2064191" cy="1848253"/>
          </a:xfrm>
          <a:prstGeom prst="rtTriangl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ot="10800000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6" name="Right Triangle 6">
            <a:extLst>
              <a:ext uri="{9AB313C5-B68E-40D9-878D-4659012E4791}">
                <a16:creationId xmlns:a16="http://schemas.microsoft.com/office/drawing/2010/main" id="{F14F8273-1F7D-49B6-A75E-3D100E6A1619}"/>
              </a:ext>
            </a:extLst>
          </p:cNvPr>
          <p:cNvSpPr/>
          <p:nvPr userDrawn="1"/>
        </p:nvSpPr>
        <p:spPr>
          <a:xfrm flipV="true" rot="16200000">
            <a:off x="34703" y="4759104"/>
            <a:ext cx="2064191" cy="2133600"/>
          </a:xfrm>
          <a:prstGeom prst="rtTriangl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ot="10800000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7" name="Freeform 7">
            <a:extLst>
              <a:ext uri="{2C0EA22F-790C-474D-95C6-50453FA4BCA7}">
                <a16:creationId xmlns:a16="http://schemas.microsoft.com/office/drawing/2010/main" id="{60BD71EA-BB0C-4B9D-99AD-D8A9317619C0}"/>
              </a:ext>
            </a:extLst>
          </p:cNvPr>
          <p:cNvSpPr/>
          <p:nvPr userDrawn="1"/>
        </p:nvSpPr>
        <p:spPr>
          <a:xfrm flipV="true" rot="10800000">
            <a:off x="0" y="470017"/>
            <a:ext cx="740086" cy="740746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8" name="Freeform 8">
            <a:extLst>
              <a:ext uri="{4D8443BF-559A-4573-A54E-90B833E3E62B}">
                <a16:creationId xmlns:a16="http://schemas.microsoft.com/office/drawing/2010/main" id="{FBD3572C-734D-4174-8B11-A837F4A16EC9}"/>
              </a:ext>
            </a:extLst>
          </p:cNvPr>
          <p:cNvSpPr/>
          <p:nvPr userDrawn="1"/>
        </p:nvSpPr>
        <p:spPr>
          <a:xfrm flipV="true" rot="10800000">
            <a:off x="6424645" y="4989429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9" name="Freeform 9">
            <a:extLst>
              <a:ext uri="{F7BDF044-7B49-4EDF-82F0-B57D8A7BA8C7}">
                <a16:creationId xmlns:a16="http://schemas.microsoft.com/office/drawing/2010/main" id="{81DAC7B9-71B0-4BB7-A2F6-FBD830BCB7DC}"/>
              </a:ext>
            </a:extLst>
          </p:cNvPr>
          <p:cNvSpPr/>
          <p:nvPr userDrawn="1"/>
        </p:nvSpPr>
        <p:spPr>
          <a:xfrm flipV="true" rot="10800000">
            <a:off x="9261232" y="944676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0" name="Freeform 10">
            <a:extLst>
              <a:ext uri="{9B0EE1C0-D3AD-4491-9F10-F1BCCB370FA9}">
                <a16:creationId xmlns:a16="http://schemas.microsoft.com/office/drawing/2010/main" id="{B2508C81-5C3E-40AD-A1C8-C385E3574BB7}"/>
              </a:ext>
            </a:extLst>
          </p:cNvPr>
          <p:cNvSpPr/>
          <p:nvPr userDrawn="1"/>
        </p:nvSpPr>
        <p:spPr>
          <a:xfrm flipV="true" rot="10800000">
            <a:off x="11148119" y="6180634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1" name="Freeform 11">
            <a:extLst>
              <a:ext uri="{E3EA0A9E-9593-4DBE-8542-17774560A9A4}">
                <a16:creationId xmlns:a16="http://schemas.microsoft.com/office/drawing/2010/main" id="{386132B8-6A2A-40DC-AEE2-5B1E6063C1B7}"/>
              </a:ext>
            </a:extLst>
          </p:cNvPr>
          <p:cNvSpPr/>
          <p:nvPr userDrawn="1"/>
        </p:nvSpPr>
        <p:spPr>
          <a:xfrm flipV="true" rot="10800000">
            <a:off x="11451912" y="4894258"/>
            <a:ext cx="740086" cy="740746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2" name="Freeform 12">
            <a:extLst>
              <a:ext uri="{3E23FC10-C54A-4F4E-8A19-87DC3E524A0A}">
                <a16:creationId xmlns:a16="http://schemas.microsoft.com/office/drawing/2010/main" id="{520661D6-5DA3-4CAB-9B3F-91E38E96DD5F}"/>
              </a:ext>
            </a:extLst>
          </p:cNvPr>
          <p:cNvSpPr/>
          <p:nvPr userDrawn="1"/>
        </p:nvSpPr>
        <p:spPr>
          <a:xfrm flipV="true" rot="10800000">
            <a:off x="11009087" y="4523887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3" name="Freeform 13">
            <a:extLst>
              <a:ext uri="{23FB8748-3A94-48FD-97CD-83EBAEE9CDE5}">
                <a16:creationId xmlns:a16="http://schemas.microsoft.com/office/drawing/2010/main" id="{FAD97D1D-B97D-442F-BE86-3E5D0466C1BE}"/>
              </a:ext>
            </a:extLst>
          </p:cNvPr>
          <p:cNvSpPr/>
          <p:nvPr userDrawn="1"/>
        </p:nvSpPr>
        <p:spPr>
          <a:xfrm flipV="true" rot="10800000">
            <a:off x="10107859" y="5034928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F6BA8898-5D26-48B9-A7D4-D8A2CE972549}">
        <p14:creationId xmlns:p14="http://schemas.microsoft.com/office/powerpoint/2010/main" val="16824945960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5">
            <a:extLst>
              <a:ext uri="{BCAB3917-40B0-4492-8244-4BFF7E7CF87D}">
                <a16:creationId xmlns:a16="http://schemas.microsoft.com/office/drawing/2010/main" id="{8351459F-AA2E-4F46-8221-B71E4AFB8C39}"/>
              </a:ext>
            </a:extLst>
          </p:cNvPr>
          <p:cNvSpPr/>
          <p:nvPr userDrawn="1"/>
        </p:nvSpPr>
        <p:spPr>
          <a:xfrm flipH="true" flipV="true" rot="0">
            <a:off x="598787" y="5445840"/>
            <a:ext cx="10601788" cy="676112"/>
          </a:xfrm>
          <a:prstGeom prst="rect">
            <a:avLst/>
          </a:prstGeom>
          <a:gradFill rotWithShape="1">
            <a:gsLst>
              <a:gs pos="0">
                <a:schemeClr val="accent1">
                  <a:alpha val="0"/>
                </a:schemeClr>
              </a:gs>
              <a:gs pos="99000">
                <a:schemeClr val="accent1"/>
              </a:gs>
            </a:gsLst>
            <a:lin ang="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Rectangle 46">
            <a:extLst>
              <a:ext uri="{3395A0A1-21D8-480D-B848-5E249958D93D}">
                <a16:creationId xmlns:a16="http://schemas.microsoft.com/office/drawing/2010/main" id="{4C2980C9-17ED-4A9F-B86C-2E6B10A2012D}"/>
              </a:ext>
            </a:extLst>
          </p:cNvPr>
          <p:cNvSpPr/>
          <p:nvPr userDrawn="1"/>
        </p:nvSpPr>
        <p:spPr>
          <a:xfrm flipH="true" flipV="true" rot="0">
            <a:off x="598787" y="4549139"/>
            <a:ext cx="10601788" cy="676112"/>
          </a:xfrm>
          <a:prstGeom prst="rect">
            <a:avLst/>
          </a:prstGeom>
          <a:gradFill rotWithShape="1">
            <a:gsLst>
              <a:gs pos="0">
                <a:schemeClr val="accent1">
                  <a:alpha val="0"/>
                </a:schemeClr>
              </a:gs>
              <a:gs pos="99000">
                <a:schemeClr val="accent1"/>
              </a:gs>
            </a:gsLst>
            <a:lin ang="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Rectangle 47">
            <a:extLst>
              <a:ext uri="{6A46FEC0-7C50-4767-BFA1-B2FEAB6CDDF6}">
                <a16:creationId xmlns:a16="http://schemas.microsoft.com/office/drawing/2010/main" id="{05989B64-8BE3-4E16-AE7A-7F3910594446}"/>
              </a:ext>
            </a:extLst>
          </p:cNvPr>
          <p:cNvSpPr/>
          <p:nvPr userDrawn="1"/>
        </p:nvSpPr>
        <p:spPr>
          <a:xfrm flipH="true" flipV="true" rot="0">
            <a:off x="598787" y="3619072"/>
            <a:ext cx="10601788" cy="676112"/>
          </a:xfrm>
          <a:prstGeom prst="rect">
            <a:avLst/>
          </a:prstGeom>
          <a:gradFill rotWithShape="1">
            <a:gsLst>
              <a:gs pos="0">
                <a:schemeClr val="accent1">
                  <a:alpha val="0"/>
                </a:schemeClr>
              </a:gs>
              <a:gs pos="99000">
                <a:schemeClr val="accent1"/>
              </a:gs>
            </a:gsLst>
            <a:lin ang="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" name="Rectangle 48">
            <a:extLst>
              <a:ext uri="{E5E1CCC8-0B6B-449B-8CEE-2A789693E600}">
                <a16:creationId xmlns:a16="http://schemas.microsoft.com/office/drawing/2010/main" id="{BCEB1E3F-C70A-486E-9760-996CFFBB26E7}"/>
              </a:ext>
            </a:extLst>
          </p:cNvPr>
          <p:cNvSpPr/>
          <p:nvPr userDrawn="1"/>
        </p:nvSpPr>
        <p:spPr>
          <a:xfrm flipH="true" flipV="true" rot="0">
            <a:off x="598787" y="2722371"/>
            <a:ext cx="10601788" cy="676112"/>
          </a:xfrm>
          <a:prstGeom prst="rect">
            <a:avLst/>
          </a:prstGeom>
          <a:gradFill rotWithShape="1">
            <a:gsLst>
              <a:gs pos="0">
                <a:schemeClr val="accent1">
                  <a:alpha val="0"/>
                </a:schemeClr>
              </a:gs>
              <a:gs pos="99000">
                <a:schemeClr val="accent1"/>
              </a:gs>
            </a:gsLst>
            <a:lin ang="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" name="Rectangle 49">
            <a:extLst>
              <a:ext uri="{687A07F6-F7AC-4C97-BCA0-40AD47AB1B4C}">
                <a16:creationId xmlns:a16="http://schemas.microsoft.com/office/drawing/2010/main" id="{40F00843-AE09-4C5F-B938-293DA02AB07E}"/>
              </a:ext>
            </a:extLst>
          </p:cNvPr>
          <p:cNvSpPr/>
          <p:nvPr userDrawn="1"/>
        </p:nvSpPr>
        <p:spPr>
          <a:xfrm flipH="true" flipV="true" rot="0">
            <a:off x="598787" y="1825672"/>
            <a:ext cx="10601788" cy="676112"/>
          </a:xfrm>
          <a:prstGeom prst="rect">
            <a:avLst/>
          </a:prstGeom>
          <a:gradFill rotWithShape="1">
            <a:gsLst>
              <a:gs pos="0">
                <a:schemeClr val="accent1">
                  <a:alpha val="0"/>
                </a:schemeClr>
              </a:gs>
              <a:gs pos="99000">
                <a:schemeClr val="accent1"/>
              </a:gs>
            </a:gsLst>
            <a:lin ang="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" name="Snip Diagonal Corner of Rectangle 50">
            <a:extLst>
              <a:ext uri="{56BAE16C-E34A-4319-9D59-2976DD178946}">
                <a16:creationId xmlns:a16="http://schemas.microsoft.com/office/drawing/2010/main" id="{4897CFEE-17F1-48CA-B39F-FDB764298307}"/>
              </a:ext>
            </a:extLst>
          </p:cNvPr>
          <p:cNvSpPr/>
          <p:nvPr userDrawn="1"/>
        </p:nvSpPr>
        <p:spPr>
          <a:xfrm flipH="true" flipV="true" rot="10800000">
            <a:off x="598787" y="1571441"/>
            <a:ext cx="10935692" cy="4771373"/>
          </a:xfrm>
          <a:prstGeom prst="snip2DiagRect">
            <a:avLst>
              <a:gd fmla="val 0" name="adj1"/>
              <a:gd fmla="val 9480" name="adj2"/>
            </a:avLst>
          </a:prstGeom>
          <a:noFill/>
          <a:ln cap="flat" w="28575">
            <a:solidFill>
              <a:schemeClr val="accent2"/>
            </a:solidFill>
            <a:prstDash val="solid"/>
            <a:miter lim="800000"/>
          </a:ln>
          <a:effectLst>
            <a:outerShdw blurRad="99286" dir="2700000" dist="76200">
              <a:schemeClr val="accent2">
                <a:alpha val="39999"/>
              </a:schemeClr>
            </a:outerShdw>
          </a:effectLst>
        </p:spPr>
        <p:txBody>
          <a:bodyPr anchor="ctr" rot="10800000" rtlCol="0" vert="horz" wrap="square">
            <a:noAutofit/>
          </a:bodyPr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8" name="Freeform 51">
            <a:extLst>
              <a:ext uri="{5EFB6E87-EDDA-4DDA-8902-B00472FE3E13}">
                <a16:creationId xmlns:a16="http://schemas.microsoft.com/office/drawing/2010/main" id="{168C66DF-786F-4112-8F70-0BEF4ED379BA}"/>
              </a:ext>
            </a:extLst>
          </p:cNvPr>
          <p:cNvSpPr/>
          <p:nvPr userDrawn="1"/>
        </p:nvSpPr>
        <p:spPr>
          <a:xfrm flipH="true" rot="0">
            <a:off x="10376861" y="-17449"/>
            <a:ext cx="1815138" cy="1122349"/>
          </a:xfrm>
          <a:custGeom>
            <a:avLst/>
            <a:gdLst/>
            <a:ahLst/>
            <a:cxnLst/>
            <a:rect b="b" l="0" r="r" t="0"/>
            <a:pathLst>
              <a:path h="1271016" w="2055571">
                <a:moveTo>
                  <a:pt x="675388" y="595027"/>
                </a:moveTo>
                <a:lnTo>
                  <a:pt x="1461073" y="595027"/>
                </a:lnTo>
                <a:lnTo>
                  <a:pt x="2055571" y="0"/>
                </a:lnTo>
                <a:lnTo>
                  <a:pt x="0" y="0"/>
                </a:lnTo>
                <a:lnTo>
                  <a:pt x="0" y="1271016"/>
                </a:lnTo>
                <a:lnTo>
                  <a:pt x="675388" y="595027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9" name="Diagonal Stripe 52">
            <a:extLst>
              <a:ext uri="{14CE975F-1AFE-4E5A-AEE8-194D0F9C0378}">
                <a16:creationId xmlns:a16="http://schemas.microsoft.com/office/drawing/2010/main" id="{54A515F4-053B-4B21-9107-FD4DD77DCAB7}"/>
              </a:ext>
            </a:extLst>
          </p:cNvPr>
          <p:cNvSpPr/>
          <p:nvPr userDrawn="1"/>
        </p:nvSpPr>
        <p:spPr>
          <a:xfrm flipH="true" rot="10800000">
            <a:off x="0" y="5393840"/>
            <a:ext cx="1458614" cy="1458614"/>
          </a:xfrm>
          <a:prstGeom prst="diagStripe">
            <a:avLst>
              <a:gd fmla="val 35771" name="adj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>
                <a:solidFill>
                  <a:schemeClr val="tx1"/>
                </a:solidFill>
              </a:rPr>
              <a:t/>
            </a:r>
            <a:endParaRPr dirty="0" lang="en-US">
              <a:solidFill>
                <a:schemeClr val="tx1"/>
              </a:solidFill>
            </a:endParaRPr>
          </a:p>
        </p:txBody>
      </p:sp>
      <p:sp>
        <p:nvSpPr>
          <p:cNvPr id="10" name="Freeform 53">
            <a:extLst>
              <a:ext uri="{75A3F064-9405-4624-8484-F81E5FE88409}">
                <a16:creationId xmlns:a16="http://schemas.microsoft.com/office/drawing/2010/main" id="{9959861E-3DD7-4C3D-B30E-04CC6A88A426}"/>
              </a:ext>
            </a:extLst>
          </p:cNvPr>
          <p:cNvSpPr/>
          <p:nvPr userDrawn="1"/>
        </p:nvSpPr>
        <p:spPr>
          <a:xfrm flipH="true" rot="10800000">
            <a:off x="11346517" y="5486399"/>
            <a:ext cx="130034" cy="13015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1" name="Freeform 54">
            <a:extLst>
              <a:ext uri="{F3655557-FCA3-447B-A13A-9F75F3D288D2}">
                <a16:creationId xmlns:a16="http://schemas.microsoft.com/office/drawing/2010/main" id="{A9C8E228-610E-4B83-AA04-61E57F6FDB03}"/>
              </a:ext>
            </a:extLst>
          </p:cNvPr>
          <p:cNvSpPr/>
          <p:nvPr userDrawn="1"/>
        </p:nvSpPr>
        <p:spPr>
          <a:xfrm flipH="true" rot="10800000">
            <a:off x="11782483" y="5996300"/>
            <a:ext cx="409515" cy="409879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2" name="Freeform 55">
            <a:extLst>
              <a:ext uri="{6050A090-E1A6-4F16-A932-2999B1B5D67C}">
                <a16:creationId xmlns:a16="http://schemas.microsoft.com/office/drawing/2010/main" id="{8E493E54-807B-4615-AD2C-E602A5D4B364}"/>
              </a:ext>
            </a:extLst>
          </p:cNvPr>
          <p:cNvSpPr/>
          <p:nvPr userDrawn="1"/>
        </p:nvSpPr>
        <p:spPr>
          <a:xfrm flipH="true" rot="10800000">
            <a:off x="11143969" y="6123404"/>
            <a:ext cx="409514" cy="409878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3" name="Freeform 56">
            <a:extLst>
              <a:ext uri="{D40722F3-0966-4045-BB44-F264C7C1BE15}">
                <a16:creationId xmlns:a16="http://schemas.microsoft.com/office/drawing/2010/main" id="{56FE1DF6-937D-45BA-9B4D-870D821301E9}"/>
              </a:ext>
            </a:extLst>
          </p:cNvPr>
          <p:cNvSpPr/>
          <p:nvPr userDrawn="1"/>
        </p:nvSpPr>
        <p:spPr>
          <a:xfrm flipH="true" rot="10800000">
            <a:off x="11363945" y="5561678"/>
            <a:ext cx="688216" cy="688828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4" name="Freeform 57">
            <a:extLst>
              <a:ext uri="{8FAE57E1-5F22-4B9C-88CA-149FAE36DDE7}">
                <a16:creationId xmlns:a16="http://schemas.microsoft.com/office/drawing/2010/main" id="{CC1803A7-6823-4E45-901A-95DCEAF7C278}"/>
              </a:ext>
            </a:extLst>
          </p:cNvPr>
          <p:cNvSpPr/>
          <p:nvPr userDrawn="1"/>
        </p:nvSpPr>
        <p:spPr>
          <a:xfrm flipH="true" rot="10800000">
            <a:off x="7310762" y="4641325"/>
            <a:ext cx="363518" cy="45719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5" name="Freeform 58">
            <a:extLst>
              <a:ext uri="{F61F4D0D-7C5B-40BE-898D-FD4878EAEF99}">
                <a16:creationId xmlns:a16="http://schemas.microsoft.com/office/drawing/2010/main" id="{E9197266-B8BA-4DA4-B3E7-7A91D9B7FEB0}"/>
              </a:ext>
            </a:extLst>
          </p:cNvPr>
          <p:cNvSpPr/>
          <p:nvPr userDrawn="1"/>
        </p:nvSpPr>
        <p:spPr>
          <a:xfrm flipH="true" rot="10800000">
            <a:off x="4610004" y="1561114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6" name="Freeform 59">
            <a:extLst>
              <a:ext uri="{DFD2D60D-4704-441B-8D8E-B69E9A45BDBA}">
                <a16:creationId xmlns:a16="http://schemas.microsoft.com/office/drawing/2010/main" id="{C7EE6D58-06EC-419B-8FBB-976FE268490A}"/>
              </a:ext>
            </a:extLst>
          </p:cNvPr>
          <p:cNvSpPr/>
          <p:nvPr userDrawn="1"/>
        </p:nvSpPr>
        <p:spPr>
          <a:xfrm flipH="true" rot="10800000">
            <a:off x="7095509" y="2020007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7" name="Freeform 60">
            <a:extLst>
              <a:ext uri="{B072162A-A563-4791-80D9-B7CC85E687BC}">
                <a16:creationId xmlns:a16="http://schemas.microsoft.com/office/drawing/2010/main" id="{6BD52794-CE59-40B6-A6DE-25AEF92568A1}"/>
              </a:ext>
            </a:extLst>
          </p:cNvPr>
          <p:cNvSpPr/>
          <p:nvPr userDrawn="1"/>
        </p:nvSpPr>
        <p:spPr>
          <a:xfrm flipH="true" rot="10800000">
            <a:off x="141395" y="1014783"/>
            <a:ext cx="516124" cy="516583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8" name="Freeform 61">
            <a:extLst>
              <a:ext uri="{D7BD1406-C03B-4A70-8434-3400A5DDC2D2}">
                <a16:creationId xmlns:a16="http://schemas.microsoft.com/office/drawing/2010/main" id="{36173AC5-8D84-43A7-B0CB-B6C0D327CE52}"/>
              </a:ext>
            </a:extLst>
          </p:cNvPr>
          <p:cNvSpPr/>
          <p:nvPr userDrawn="1"/>
        </p:nvSpPr>
        <p:spPr>
          <a:xfrm flipH="true" rot="10800000">
            <a:off x="399458" y="1222480"/>
            <a:ext cx="867380" cy="86815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9F1616F7-08C8-4F4E-A9C1-8B32B0E9D362}">
        <p14:creationId xmlns:p14="http://schemas.microsoft.com/office/powerpoint/2010/main" val="16824945960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nip Diagonal Corner of Rectangle 2">
            <a:extLst>
              <a:ext uri="{1374D1AB-1C1B-40A6-BA7F-F5073B9213F2}">
                <a16:creationId xmlns:a16="http://schemas.microsoft.com/office/drawing/2010/main" id="{4215CCDA-9394-4CF7-AFF4-ADEC15F516A7}"/>
              </a:ext>
            </a:extLst>
          </p:cNvPr>
          <p:cNvSpPr/>
          <p:nvPr userDrawn="1"/>
        </p:nvSpPr>
        <p:spPr>
          <a:xfrm flipH="true" flipV="true" rot="0">
            <a:off x="586374" y="3429000"/>
            <a:ext cx="1813560" cy="1815174"/>
          </a:xfrm>
          <a:prstGeom prst="snip2Diag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Snip Diagonal Corner of Rectangle 5">
            <a:extLst>
              <a:ext uri="{C2058CC3-81C7-40D3-A91E-71615E455B0A}">
                <a16:creationId xmlns:a16="http://schemas.microsoft.com/office/drawing/2010/main" id="{64137FCE-779B-4D82-B016-9AD9A21FC3C6}"/>
              </a:ext>
            </a:extLst>
          </p:cNvPr>
          <p:cNvSpPr/>
          <p:nvPr userDrawn="1"/>
        </p:nvSpPr>
        <p:spPr>
          <a:xfrm flipH="true" flipV="true" rot="0">
            <a:off x="3033346" y="1892496"/>
            <a:ext cx="1813560" cy="1815174"/>
          </a:xfrm>
          <a:prstGeom prst="snip2Diag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Snip Diagonal Corner of Rectangle 9">
            <a:extLst>
              <a:ext uri="{DCAEFA9B-F11C-4C62-9C4C-96C571227CA1}">
                <a16:creationId xmlns:a16="http://schemas.microsoft.com/office/drawing/2010/main" id="{C79A6420-CF61-46E1-867C-08D53C90172E}"/>
              </a:ext>
            </a:extLst>
          </p:cNvPr>
          <p:cNvSpPr/>
          <p:nvPr userDrawn="1"/>
        </p:nvSpPr>
        <p:spPr>
          <a:xfrm flipH="true" flipV="true" rot="0">
            <a:off x="6303059" y="3429000"/>
            <a:ext cx="1813560" cy="1815174"/>
          </a:xfrm>
          <a:prstGeom prst="snip2Diag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" name="Snip Diagonal Corner of Rectangle 17">
            <a:extLst>
              <a:ext uri="{2A3813EA-7839-4CC8-BBBA-C1A550E0C4CE}">
                <a16:creationId xmlns:a16="http://schemas.microsoft.com/office/drawing/2010/main" id="{39A27B40-A948-4F72-AEDD-30B4F37FB103}"/>
              </a:ext>
            </a:extLst>
          </p:cNvPr>
          <p:cNvSpPr/>
          <p:nvPr userDrawn="1"/>
        </p:nvSpPr>
        <p:spPr>
          <a:xfrm flipH="true" flipV="true" rot="0">
            <a:off x="8750031" y="1892496"/>
            <a:ext cx="1813560" cy="1815174"/>
          </a:xfrm>
          <a:prstGeom prst="snip2Diag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" name="Diagonal Stripe 20">
            <a:extLst>
              <a:ext uri="{4DEA5B17-2E5B-45B1-B921-E2F7D3A88ED5}">
                <a16:creationId xmlns:a16="http://schemas.microsoft.com/office/drawing/2010/main" id="{468686BD-21E3-45C9-B202-8E0FB520E094}"/>
              </a:ext>
            </a:extLst>
          </p:cNvPr>
          <p:cNvSpPr/>
          <p:nvPr userDrawn="1"/>
        </p:nvSpPr>
        <p:spPr>
          <a:xfrm rot="10800000">
            <a:off x="10733385" y="5393840"/>
            <a:ext cx="1458614" cy="1458614"/>
          </a:xfrm>
          <a:prstGeom prst="diagStripe">
            <a:avLst>
              <a:gd fmla="val 35771" name="adj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>
                <a:solidFill>
                  <a:schemeClr val="tx1"/>
                </a:solidFill>
              </a:rPr>
              <a:t/>
            </a:r>
            <a:endParaRPr dirty="0" lang="en-US">
              <a:solidFill>
                <a:schemeClr val="tx1"/>
              </a:solidFill>
            </a:endParaRPr>
          </a:p>
        </p:txBody>
      </p:sp>
      <p:sp>
        <p:nvSpPr>
          <p:cNvPr id="7" name="Freeform 21">
            <a:extLst>
              <a:ext uri="{6D341E8E-8B95-4544-9D77-175B3991E82C}">
                <a16:creationId xmlns:a16="http://schemas.microsoft.com/office/drawing/2010/main" id="{94225332-553F-42AB-92FC-D300705ECBC1}"/>
              </a:ext>
            </a:extLst>
          </p:cNvPr>
          <p:cNvSpPr/>
          <p:nvPr userDrawn="1"/>
        </p:nvSpPr>
        <p:spPr>
          <a:xfrm rot="10800000">
            <a:off x="715448" y="5486399"/>
            <a:ext cx="130034" cy="13015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8" name="Freeform 22">
            <a:extLst>
              <a:ext uri="{C67A2C09-8721-4016-92F7-536395F45AAC}">
                <a16:creationId xmlns:a16="http://schemas.microsoft.com/office/drawing/2010/main" id="{EECDE60C-66A2-4608-BC26-9D7ADC6EB49B}"/>
              </a:ext>
            </a:extLst>
          </p:cNvPr>
          <p:cNvSpPr/>
          <p:nvPr userDrawn="1"/>
        </p:nvSpPr>
        <p:spPr>
          <a:xfrm rot="10800000">
            <a:off x="1" y="5996300"/>
            <a:ext cx="409515" cy="409879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9" name="Freeform 23">
            <a:extLst>
              <a:ext uri="{83AD8AC5-C4D0-4D2B-B5CA-D6BC6377EF38}">
                <a16:creationId xmlns:a16="http://schemas.microsoft.com/office/drawing/2010/main" id="{951692F5-7C88-4517-A33B-DE4C66561933}"/>
              </a:ext>
            </a:extLst>
          </p:cNvPr>
          <p:cNvSpPr/>
          <p:nvPr userDrawn="1"/>
        </p:nvSpPr>
        <p:spPr>
          <a:xfrm rot="10800000">
            <a:off x="638517" y="6123404"/>
            <a:ext cx="409514" cy="409878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0" name="Freeform 24">
            <a:extLst>
              <a:ext uri="{3F273DBD-C525-4452-AE04-9E275E5705A6}">
                <a16:creationId xmlns:a16="http://schemas.microsoft.com/office/drawing/2010/main" id="{571C4644-8A42-4519-99B4-FDBE30B5ADAF}"/>
              </a:ext>
            </a:extLst>
          </p:cNvPr>
          <p:cNvSpPr/>
          <p:nvPr userDrawn="1"/>
        </p:nvSpPr>
        <p:spPr>
          <a:xfrm rot="10800000">
            <a:off x="139837" y="5561678"/>
            <a:ext cx="688216" cy="688828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1" name="Freeform 25">
            <a:extLst>
              <a:ext uri="{22B42BA7-E7FA-4450-9F7E-375430C9F1D9}">
                <a16:creationId xmlns:a16="http://schemas.microsoft.com/office/drawing/2010/main" id="{70E30814-5389-4FB4-9675-3BBD57C5C90E}"/>
              </a:ext>
            </a:extLst>
          </p:cNvPr>
          <p:cNvSpPr/>
          <p:nvPr userDrawn="1"/>
        </p:nvSpPr>
        <p:spPr>
          <a:xfrm rot="10800000">
            <a:off x="4517719" y="4641325"/>
            <a:ext cx="363518" cy="45719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2" name="Freeform 26">
            <a:extLst>
              <a:ext uri="{4E23C66A-5837-432B-86D5-297D03282F4A}">
                <a16:creationId xmlns:a16="http://schemas.microsoft.com/office/drawing/2010/main" id="{41B7FFB3-4FAE-4377-B75F-D3A2CBED4AF2}"/>
              </a:ext>
            </a:extLst>
          </p:cNvPr>
          <p:cNvSpPr/>
          <p:nvPr userDrawn="1"/>
        </p:nvSpPr>
        <p:spPr>
          <a:xfrm rot="10800000">
            <a:off x="7346992" y="1561114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3" name="Freeform 27">
            <a:extLst>
              <a:ext uri="{F4A5450E-2C6D-43C8-B62B-9230D96CBF47}">
                <a16:creationId xmlns:a16="http://schemas.microsoft.com/office/drawing/2010/main" id="{14533AAE-7FDD-4B7D-96CD-E86DFDD25BEA}"/>
              </a:ext>
            </a:extLst>
          </p:cNvPr>
          <p:cNvSpPr/>
          <p:nvPr userDrawn="1"/>
        </p:nvSpPr>
        <p:spPr>
          <a:xfrm rot="10800000">
            <a:off x="4356405" y="2020007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4" name="Freeform 28">
            <a:extLst>
              <a:ext uri="{34BC0BB4-1559-4F05-9A9E-39166ECB65A3}">
                <a16:creationId xmlns:a16="http://schemas.microsoft.com/office/drawing/2010/main" id="{061250EB-5BA1-4AF2-BF0C-50CBCDAB95E8}"/>
              </a:ext>
            </a:extLst>
          </p:cNvPr>
          <p:cNvSpPr/>
          <p:nvPr userDrawn="1"/>
        </p:nvSpPr>
        <p:spPr>
          <a:xfrm rot="10800000">
            <a:off x="11491681" y="1436078"/>
            <a:ext cx="516124" cy="516583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5" name="Freeform 29">
            <a:extLst>
              <a:ext uri="{7A5BCDC7-5909-4E70-8CE7-6BEE639DC863}">
                <a16:creationId xmlns:a16="http://schemas.microsoft.com/office/drawing/2010/main" id="{C816D391-F4D6-4F7E-9644-643DEBF0E39F}"/>
              </a:ext>
            </a:extLst>
          </p:cNvPr>
          <p:cNvSpPr/>
          <p:nvPr userDrawn="1"/>
        </p:nvSpPr>
        <p:spPr>
          <a:xfrm rot="10800000">
            <a:off x="10882363" y="1643775"/>
            <a:ext cx="867380" cy="86815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44D9C44E-0422-45E9-AEBA-BFDFD169D963}">
        <p14:creationId xmlns:p14="http://schemas.microsoft.com/office/powerpoint/2010/main" val="16824945960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8">
            <a:extLst>
              <a:ext uri="{C8D3F86A-4037-4022-8294-996410DA9A65}">
                <a16:creationId xmlns:a16="http://schemas.microsoft.com/office/drawing/2010/main" id="{3D3E61DC-1034-472F-B5E4-4A54E9423904}"/>
              </a:ext>
            </a:extLst>
          </p:cNvPr>
          <p:cNvSpPr/>
          <p:nvPr userDrawn="1"/>
        </p:nvSpPr>
        <p:spPr>
          <a:xfrm flipH="true" rot="0">
            <a:off x="10376861" y="-17449"/>
            <a:ext cx="1815138" cy="1122349"/>
          </a:xfrm>
          <a:custGeom>
            <a:avLst/>
            <a:gdLst/>
            <a:ahLst/>
            <a:cxnLst/>
            <a:rect b="b" l="0" r="r" t="0"/>
            <a:pathLst>
              <a:path h="1271016" w="2055571">
                <a:moveTo>
                  <a:pt x="675388" y="595027"/>
                </a:moveTo>
                <a:lnTo>
                  <a:pt x="1461073" y="595027"/>
                </a:lnTo>
                <a:lnTo>
                  <a:pt x="2055571" y="0"/>
                </a:lnTo>
                <a:lnTo>
                  <a:pt x="0" y="0"/>
                </a:lnTo>
                <a:lnTo>
                  <a:pt x="0" y="1271016"/>
                </a:lnTo>
                <a:lnTo>
                  <a:pt x="675388" y="595027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Diagonal Stripe 59">
            <a:extLst>
              <a:ext uri="{60A64911-E1D0-4BF2-B60A-296162C624D3}">
                <a16:creationId xmlns:a16="http://schemas.microsoft.com/office/drawing/2010/main" id="{E377259F-00C6-4795-B824-9A814102659A}"/>
              </a:ext>
            </a:extLst>
          </p:cNvPr>
          <p:cNvSpPr/>
          <p:nvPr userDrawn="1"/>
        </p:nvSpPr>
        <p:spPr>
          <a:xfrm flipH="true" rot="10800000">
            <a:off x="0" y="5393840"/>
            <a:ext cx="1458614" cy="1458614"/>
          </a:xfrm>
          <a:prstGeom prst="diagStripe">
            <a:avLst>
              <a:gd fmla="val 35771" name="adj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>
                <a:solidFill>
                  <a:schemeClr val="tx1"/>
                </a:solidFill>
              </a:rPr>
              <a:t/>
            </a:r>
            <a:endParaRPr dirty="0" lang="en-US">
              <a:solidFill>
                <a:schemeClr val="tx1"/>
              </a:solidFill>
            </a:endParaRPr>
          </a:p>
        </p:txBody>
      </p:sp>
      <p:sp>
        <p:nvSpPr>
          <p:cNvPr id="4" name="Freeform 60">
            <a:extLst>
              <a:ext uri="{AF7172BA-FCF5-4A7D-8298-C8B346E34886}">
                <a16:creationId xmlns:a16="http://schemas.microsoft.com/office/drawing/2010/main" id="{EB380673-A6D7-4E6A-95DC-4460EE6199BB}"/>
              </a:ext>
            </a:extLst>
          </p:cNvPr>
          <p:cNvSpPr/>
          <p:nvPr userDrawn="1"/>
        </p:nvSpPr>
        <p:spPr>
          <a:xfrm flipH="true" rot="10800000">
            <a:off x="11346517" y="5486399"/>
            <a:ext cx="130034" cy="13015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" name="Freeform 61">
            <a:extLst>
              <a:ext uri="{23EB8DF9-7AD1-4CEF-8D88-EA79C30A72CE}">
                <a16:creationId xmlns:a16="http://schemas.microsoft.com/office/drawing/2010/main" id="{ADC9F4F6-51D9-4653-8376-6AF39FEBAFA1}"/>
              </a:ext>
            </a:extLst>
          </p:cNvPr>
          <p:cNvSpPr/>
          <p:nvPr userDrawn="1"/>
        </p:nvSpPr>
        <p:spPr>
          <a:xfrm flipH="true" rot="10800000">
            <a:off x="11782483" y="5996300"/>
            <a:ext cx="409515" cy="409879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" name="Freeform 62">
            <a:extLst>
              <a:ext uri="{B1FE26A2-F68C-44B7-85D7-746C0609D0B7}">
                <a16:creationId xmlns:a16="http://schemas.microsoft.com/office/drawing/2010/main" id="{A119321F-7B87-46F1-AB0A-C680150DB20B}"/>
              </a:ext>
            </a:extLst>
          </p:cNvPr>
          <p:cNvSpPr/>
          <p:nvPr userDrawn="1"/>
        </p:nvSpPr>
        <p:spPr>
          <a:xfrm flipH="true" rot="10800000">
            <a:off x="11143969" y="6123404"/>
            <a:ext cx="409514" cy="409878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" name="Freeform 63">
            <a:extLst>
              <a:ext uri="{12FEC65D-6076-47AF-804F-941445FB2589}">
                <a16:creationId xmlns:a16="http://schemas.microsoft.com/office/drawing/2010/main" id="{4E88D041-2E0B-4779-9AF2-2926B20B795C}"/>
              </a:ext>
            </a:extLst>
          </p:cNvPr>
          <p:cNvSpPr/>
          <p:nvPr userDrawn="1"/>
        </p:nvSpPr>
        <p:spPr>
          <a:xfrm flipH="true" rot="10800000">
            <a:off x="11363945" y="5561678"/>
            <a:ext cx="688216" cy="688828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8" name="Freeform 67">
            <a:extLst>
              <a:ext uri="{E7ED4C0D-52B6-4962-9F38-70B294864D43}">
                <a16:creationId xmlns:a16="http://schemas.microsoft.com/office/drawing/2010/main" id="{37E77A25-E075-47BC-B2F0-6ED06DDF77F4}"/>
              </a:ext>
            </a:extLst>
          </p:cNvPr>
          <p:cNvSpPr/>
          <p:nvPr userDrawn="1"/>
        </p:nvSpPr>
        <p:spPr>
          <a:xfrm flipH="true" rot="10800000">
            <a:off x="184194" y="1436078"/>
            <a:ext cx="516124" cy="516583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9" name="Freeform 68">
            <a:extLst>
              <a:ext uri="{29ABA13F-3F74-44B1-8685-7B424F316B97}">
                <a16:creationId xmlns:a16="http://schemas.microsoft.com/office/drawing/2010/main" id="{179A5222-07F3-4A57-9AD5-119E3205E0D3}"/>
              </a:ext>
            </a:extLst>
          </p:cNvPr>
          <p:cNvSpPr/>
          <p:nvPr userDrawn="1"/>
        </p:nvSpPr>
        <p:spPr>
          <a:xfrm flipH="true" rot="10800000">
            <a:off x="442256" y="1643775"/>
            <a:ext cx="867380" cy="86815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0" name="Freeform 69">
            <a:extLst>
              <a:ext uri="{725088EB-65F8-46C3-B9D8-032519737191}">
                <a16:creationId xmlns:a16="http://schemas.microsoft.com/office/drawing/2010/main" id="{9763C842-2C82-4130-90B4-7B948E207A10}"/>
              </a:ext>
            </a:extLst>
          </p:cNvPr>
          <p:cNvSpPr/>
          <p:nvPr userDrawn="1"/>
        </p:nvSpPr>
        <p:spPr>
          <a:xfrm rot="10800000">
            <a:off x="1066477" y="3941732"/>
            <a:ext cx="587730" cy="588252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1" name="Freeform 70">
            <a:extLst>
              <a:ext uri="{FFBA8942-0CD2-4008-AEB4-BFC5C75E69FF}">
                <a16:creationId xmlns:a16="http://schemas.microsoft.com/office/drawing/2010/main" id="{27252A75-3F59-4F4D-9544-3BE14D64F4D3}"/>
              </a:ext>
            </a:extLst>
          </p:cNvPr>
          <p:cNvSpPr/>
          <p:nvPr userDrawn="1"/>
        </p:nvSpPr>
        <p:spPr>
          <a:xfrm rot="10800000">
            <a:off x="1755587" y="6272109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0C8F6344-3349-4BE0-BFE0-6E02DBAAACE8}">
        <p14:creationId xmlns:p14="http://schemas.microsoft.com/office/powerpoint/2010/main" val="16824945960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B939C389-3E43-4BD9-ACFC-9ADF9D9CE6EB}">
                <a16:creationId xmlns:a16="http://schemas.microsoft.com/office/drawing/2010/main" id="{F815FBF2-0158-4DE7-A733-B5CF1C1579B7}"/>
              </a:ext>
            </a:extLst>
          </p:cNvPr>
          <p:cNvSpPr/>
          <p:nvPr userDrawn="1"/>
        </p:nvSpPr>
        <p:spPr>
          <a:xfrm flipH="true" flipV="true" rot="0">
            <a:off x="0" y="2649906"/>
            <a:ext cx="12191999" cy="4208093"/>
          </a:xfrm>
          <a:custGeom>
            <a:avLst/>
            <a:gdLst/>
            <a:ahLst/>
            <a:cxnLst/>
            <a:rect b="b" l="0" r="r" t="0"/>
            <a:pathLst>
              <a:path h="4208093" w="12191999">
                <a:moveTo>
                  <a:pt x="0" y="0"/>
                </a:moveTo>
                <a:lnTo>
                  <a:pt x="12191999" y="0"/>
                </a:lnTo>
                <a:lnTo>
                  <a:pt x="12191999" y="4208093"/>
                </a:lnTo>
                <a:lnTo>
                  <a:pt x="10705089" y="3166234"/>
                </a:lnTo>
                <a:lnTo>
                  <a:pt x="4030956" y="3112026"/>
                </a:lnTo>
                <a:lnTo>
                  <a:pt x="2575810" y="2457214"/>
                </a:lnTo>
                <a:lnTo>
                  <a:pt x="0" y="2457214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46000">
                <a:schemeClr val="accent2">
                  <a:alpha val="43000"/>
                </a:schemeClr>
              </a:gs>
              <a:gs pos="100000">
                <a:schemeClr val="accent2">
                  <a:alpha val="0"/>
                </a:schemeClr>
              </a:gs>
            </a:gsLst>
            <a:lin ang="162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Freeform 20">
            <a:extLst>
              <a:ext uri="{DA30E22E-113F-4607-8965-713C74DADD9C}">
                <a16:creationId xmlns:a16="http://schemas.microsoft.com/office/drawing/2010/main" id="{7122C309-3EFF-4F73-943F-9147BC43295A}"/>
              </a:ext>
            </a:extLst>
          </p:cNvPr>
          <p:cNvSpPr/>
          <p:nvPr userDrawn="1"/>
        </p:nvSpPr>
        <p:spPr>
          <a:xfrm rot="0">
            <a:off x="4197883" y="604071"/>
            <a:ext cx="333078" cy="288796"/>
          </a:xfrm>
          <a:custGeom>
            <a:avLst/>
            <a:gdLst/>
            <a:ahLst/>
            <a:cxnLst/>
            <a:rect b="b" l="0" r="r" t="0"/>
            <a:pathLst>
              <a:path h="288797" w="333078">
                <a:moveTo>
                  <a:pt x="166539" y="0"/>
                </a:moveTo>
                <a:lnTo>
                  <a:pt x="0" y="288798"/>
                </a:lnTo>
                <a:lnTo>
                  <a:pt x="333079" y="288798"/>
                </a:lnTo>
                <a:lnTo>
                  <a:pt x="166539" y="0"/>
                </a:lnTo>
                <a:close/>
              </a:path>
            </a:pathLst>
          </a:custGeom>
          <a:solidFill>
            <a:schemeClr val="accent2"/>
          </a:solidFill>
          <a:ln cap="flat" w="9512">
            <a:noFill/>
            <a:prstDash val="solid"/>
            <a:miter lim="800000"/>
          </a:ln>
          <a:effectLst>
            <a:outerShdw blurRad="161698" sx="102000" sy="102000">
              <a:schemeClr val="accent2">
                <a:alpha val="51184"/>
              </a:schemeClr>
            </a:outerShdw>
          </a:effectLst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Freeform 21">
            <a:extLst>
              <a:ext uri="{D27F849A-9469-41CF-845C-87218C6E119F}">
                <a16:creationId xmlns:a16="http://schemas.microsoft.com/office/drawing/2010/main" id="{32712A6F-C2DC-4B45-8A07-0470BE98746A}"/>
              </a:ext>
            </a:extLst>
          </p:cNvPr>
          <p:cNvSpPr/>
          <p:nvPr userDrawn="1"/>
        </p:nvSpPr>
        <p:spPr>
          <a:xfrm rot="0">
            <a:off x="7804015" y="963800"/>
            <a:ext cx="349826" cy="350138"/>
          </a:xfrm>
          <a:custGeom>
            <a:avLst/>
            <a:gdLst/>
            <a:ahLst/>
            <a:cxnLst/>
            <a:rect b="b" l="0" r="r" t="0"/>
            <a:pathLst>
              <a:path h="350138" w="349827">
                <a:moveTo>
                  <a:pt x="349828" y="175070"/>
                </a:moveTo>
                <a:cubicBezTo>
                  <a:pt x="349828" y="271758"/>
                  <a:pt x="271516" y="350139"/>
                  <a:pt x="174914" y="350139"/>
                </a:cubicBezTo>
                <a:cubicBezTo>
                  <a:pt x="78311" y="350139"/>
                  <a:pt x="0" y="271758"/>
                  <a:pt x="0" y="175070"/>
                </a:cubicBezTo>
                <a:cubicBezTo>
                  <a:pt x="0" y="78381"/>
                  <a:pt x="78311" y="0"/>
                  <a:pt x="174914" y="0"/>
                </a:cubicBezTo>
                <a:cubicBezTo>
                  <a:pt x="271516" y="0"/>
                  <a:pt x="349828" y="78381"/>
                  <a:pt x="349828" y="175070"/>
                </a:cubicBezTo>
                <a:close/>
              </a:path>
            </a:pathLst>
          </a:custGeom>
          <a:noFill/>
          <a:ln cap="flat" w="66586">
            <a:solidFill>
              <a:schemeClr val="accent2"/>
            </a:solidFill>
            <a:prstDash val="solid"/>
            <a:miter lim="800000"/>
          </a:ln>
          <a:effectLst>
            <a:outerShdw blurRad="161698" sx="102000" sy="102000">
              <a:schemeClr val="accent2">
                <a:alpha val="51184"/>
              </a:schemeClr>
            </a:outerShdw>
          </a:effectLst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" name="Freeform 22">
            <a:extLst>
              <a:ext uri="{061CC0B3-872F-4275-B0BF-8939393C9184}">
                <a16:creationId xmlns:a16="http://schemas.microsoft.com/office/drawing/2010/main" id="{EC275772-C257-4C5E-82AE-FB362AD7561B}"/>
              </a:ext>
            </a:extLst>
          </p:cNvPr>
          <p:cNvSpPr/>
          <p:nvPr userDrawn="1"/>
        </p:nvSpPr>
        <p:spPr>
          <a:xfrm rot="0">
            <a:off x="1393828" y="1561182"/>
            <a:ext cx="257517" cy="257746"/>
          </a:xfrm>
          <a:custGeom>
            <a:avLst/>
            <a:gdLst/>
            <a:ahLst/>
            <a:cxnLst/>
            <a:rect b="b" l="0" r="r" t="0"/>
            <a:pathLst>
              <a:path h="257746" w="257517">
                <a:moveTo>
                  <a:pt x="0" y="0"/>
                </a:moveTo>
                <a:lnTo>
                  <a:pt x="257517" y="0"/>
                </a:lnTo>
                <a:lnTo>
                  <a:pt x="257517" y="257746"/>
                </a:lnTo>
                <a:lnTo>
                  <a:pt x="0" y="257746"/>
                </a:lnTo>
                <a:close/>
              </a:path>
            </a:pathLst>
          </a:custGeom>
          <a:solidFill>
            <a:schemeClr val="accent2"/>
          </a:solidFill>
          <a:ln cap="flat" w="9512">
            <a:noFill/>
            <a:prstDash val="solid"/>
            <a:miter lim="800000"/>
          </a:ln>
          <a:effectLst>
            <a:outerShdw blurRad="161698" sx="102000" sy="102000">
              <a:schemeClr val="accent2">
                <a:alpha val="51184"/>
              </a:schemeClr>
            </a:outerShdw>
          </a:effectLst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" name="Freeform 23">
            <a:extLst>
              <a:ext uri="{3D2C2150-EFE2-4B36-98C4-7FCE7BD9053E}">
                <a16:creationId xmlns:a16="http://schemas.microsoft.com/office/drawing/2010/main" id="{F5F77C17-ADC0-49D4-BD55-C5C74A0247E9}"/>
              </a:ext>
            </a:extLst>
          </p:cNvPr>
          <p:cNvSpPr/>
          <p:nvPr userDrawn="1"/>
        </p:nvSpPr>
        <p:spPr>
          <a:xfrm rot="0">
            <a:off x="9859920" y="1294691"/>
            <a:ext cx="351160" cy="351377"/>
          </a:xfrm>
          <a:custGeom>
            <a:avLst/>
            <a:gdLst/>
            <a:ahLst/>
            <a:cxnLst/>
            <a:rect b="b" l="0" r="r" t="0"/>
            <a:pathLst>
              <a:path h="351377" w="351160">
                <a:moveTo>
                  <a:pt x="351160" y="91059"/>
                </a:moveTo>
                <a:lnTo>
                  <a:pt x="260087" y="0"/>
                </a:lnTo>
                <a:lnTo>
                  <a:pt x="175580" y="84582"/>
                </a:lnTo>
                <a:lnTo>
                  <a:pt x="91073" y="0"/>
                </a:lnTo>
                <a:lnTo>
                  <a:pt x="0" y="91059"/>
                </a:lnTo>
                <a:lnTo>
                  <a:pt x="84507" y="175641"/>
                </a:lnTo>
                <a:lnTo>
                  <a:pt x="0" y="260223"/>
                </a:lnTo>
                <a:lnTo>
                  <a:pt x="91073" y="351377"/>
                </a:lnTo>
                <a:lnTo>
                  <a:pt x="175580" y="266795"/>
                </a:lnTo>
                <a:lnTo>
                  <a:pt x="260087" y="351377"/>
                </a:lnTo>
                <a:lnTo>
                  <a:pt x="351160" y="260223"/>
                </a:lnTo>
                <a:lnTo>
                  <a:pt x="266653" y="175641"/>
                </a:lnTo>
                <a:lnTo>
                  <a:pt x="351160" y="91059"/>
                </a:lnTo>
                <a:close/>
              </a:path>
            </a:pathLst>
          </a:custGeom>
          <a:solidFill>
            <a:schemeClr val="accent2"/>
          </a:solidFill>
          <a:ln cap="flat" w="9512">
            <a:noFill/>
            <a:prstDash val="solid"/>
            <a:miter lim="800000"/>
          </a:ln>
          <a:effectLst>
            <a:outerShdw blurRad="161698" sx="102000" sy="102000">
              <a:schemeClr val="accent2">
                <a:alpha val="51184"/>
              </a:schemeClr>
            </a:outerShdw>
          </a:effectLst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" name="Freeform 24">
            <a:extLst>
              <a:ext uri="{8C1D42A6-ABDF-418D-B29E-5BFBA3A3A3BA}">
                <a16:creationId xmlns:a16="http://schemas.microsoft.com/office/drawing/2010/main" id="{4996D08B-2A5C-445A-ABF3-B3596DD85D24}"/>
              </a:ext>
            </a:extLst>
          </p:cNvPr>
          <p:cNvSpPr/>
          <p:nvPr userDrawn="1"/>
        </p:nvSpPr>
        <p:spPr>
          <a:xfrm rot="10800000">
            <a:off x="11591009" y="4554516"/>
            <a:ext cx="399382" cy="31410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8" name="Freeform 25">
            <a:extLst>
              <a:ext uri="{95B39FF2-5F5C-4572-9D85-56D35EE4236B}">
                <a16:creationId xmlns:a16="http://schemas.microsoft.com/office/drawing/2010/main" id="{56D07996-B62E-492E-9A3A-10508CE48319}"/>
              </a:ext>
            </a:extLst>
          </p:cNvPr>
          <p:cNvSpPr/>
          <p:nvPr userDrawn="1"/>
        </p:nvSpPr>
        <p:spPr>
          <a:xfrm rot="10800000">
            <a:off x="1887790" y="4554516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9" name="Freeform 26">
            <a:extLst>
              <a:ext uri="{0DB1E603-D5AE-4C79-8A41-5FEA45E560B9}">
                <a16:creationId xmlns:a16="http://schemas.microsoft.com/office/drawing/2010/main" id="{542E8599-9552-4110-BF54-62E596507752}"/>
              </a:ext>
            </a:extLst>
          </p:cNvPr>
          <p:cNvSpPr/>
          <p:nvPr userDrawn="1"/>
        </p:nvSpPr>
        <p:spPr>
          <a:xfrm rot="10800000">
            <a:off x="0" y="4789726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0" name="Freeform 27">
            <a:extLst>
              <a:ext uri="{71173F3B-08D0-4FD7-9CF6-1D49A26B71A7}">
                <a16:creationId xmlns:a16="http://schemas.microsoft.com/office/drawing/2010/main" id="{28432711-23A1-4422-9628-5623983CD25A}"/>
              </a:ext>
            </a:extLst>
          </p:cNvPr>
          <p:cNvSpPr/>
          <p:nvPr userDrawn="1"/>
        </p:nvSpPr>
        <p:spPr>
          <a:xfrm rot="10800000">
            <a:off x="345656" y="3912177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1" name="Freeform 28">
            <a:extLst>
              <a:ext uri="{C78CD97F-A749-4511-B37D-192FA91C0E93}">
                <a16:creationId xmlns:a16="http://schemas.microsoft.com/office/drawing/2010/main" id="{9D34C572-B042-4C3F-B02A-667B81327D00}"/>
              </a:ext>
            </a:extLst>
          </p:cNvPr>
          <p:cNvSpPr/>
          <p:nvPr userDrawn="1"/>
        </p:nvSpPr>
        <p:spPr>
          <a:xfrm rot="10800000">
            <a:off x="341584" y="5310772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2" name="Freeform 29">
            <a:extLst>
              <a:ext uri="{204FFC3C-A544-485E-93AE-E36F8732ECC8}">
                <a16:creationId xmlns:a16="http://schemas.microsoft.com/office/drawing/2010/main" id="{0E3C2A84-BEE3-4218-9C0D-21226EDF35F7}"/>
              </a:ext>
            </a:extLst>
          </p:cNvPr>
          <p:cNvSpPr/>
          <p:nvPr userDrawn="1"/>
        </p:nvSpPr>
        <p:spPr>
          <a:xfrm rot="10800000">
            <a:off x="10948237" y="0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3" name="Freeform 30">
            <a:extLst>
              <a:ext uri="{8547538B-7078-4435-A8DA-B9FF4B9415F5}">
                <a16:creationId xmlns:a16="http://schemas.microsoft.com/office/drawing/2010/main" id="{7CA03B15-9C86-4107-AE30-1E7AC9FD3287}"/>
              </a:ext>
            </a:extLst>
          </p:cNvPr>
          <p:cNvSpPr/>
          <p:nvPr userDrawn="1"/>
        </p:nvSpPr>
        <p:spPr>
          <a:xfrm rot="10800000">
            <a:off x="10462450" y="321521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4" name="Freeform 31">
            <a:extLst>
              <a:ext uri="{57B2B398-75C2-4F3C-8599-D13163EF39DC}">
                <a16:creationId xmlns:a16="http://schemas.microsoft.com/office/drawing/2010/main" id="{8B9703D8-189B-4869-94E7-2C33B4A012F5}"/>
              </a:ext>
            </a:extLst>
          </p:cNvPr>
          <p:cNvSpPr/>
          <p:nvPr userDrawn="1"/>
        </p:nvSpPr>
        <p:spPr>
          <a:xfrm rot="10800000">
            <a:off x="10714669" y="789967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5" name="Freeform 32">
            <a:extLst>
              <a:ext uri="{33EF66FB-75E7-421F-BF18-99889D500BBB}">
                <a16:creationId xmlns:a16="http://schemas.microsoft.com/office/drawing/2010/main" id="{553A006F-208B-4834-ABE1-0CBFF92B3CB7}"/>
              </a:ext>
            </a:extLst>
          </p:cNvPr>
          <p:cNvSpPr/>
          <p:nvPr userDrawn="1"/>
        </p:nvSpPr>
        <p:spPr>
          <a:xfrm rot="10800000">
            <a:off x="8301290" y="5980315"/>
            <a:ext cx="156910" cy="157049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6" name="Freeform 33">
            <a:extLst>
              <a:ext uri="{BFED4B69-912D-437E-943C-6BC8E0B63D9D}">
                <a16:creationId xmlns:a16="http://schemas.microsoft.com/office/drawing/2010/main" id="{197AEE93-0078-42C5-9534-008AB9F4D903}"/>
              </a:ext>
            </a:extLst>
          </p:cNvPr>
          <p:cNvSpPr/>
          <p:nvPr userDrawn="1"/>
        </p:nvSpPr>
        <p:spPr>
          <a:xfrm rot="10800000">
            <a:off x="651767" y="535041"/>
            <a:ext cx="433973" cy="138058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7" name="Freeform 34">
            <a:extLst>
              <a:ext uri="{CF3AEEAC-E359-4A42-A612-DB89DA5BA331}">
                <a16:creationId xmlns:a16="http://schemas.microsoft.com/office/drawing/2010/main" id="{7B6C5BEE-3CB4-4030-ABDA-41FDF8A503EF}"/>
              </a:ext>
            </a:extLst>
          </p:cNvPr>
          <p:cNvSpPr/>
          <p:nvPr userDrawn="1"/>
        </p:nvSpPr>
        <p:spPr>
          <a:xfrm rot="10800000">
            <a:off x="7243698" y="4641325"/>
            <a:ext cx="363518" cy="45719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8" name="Freeform 35">
            <a:extLst>
              <a:ext uri="{A68379DB-7FCC-44C4-9D87-56FB20FCC218}">
                <a16:creationId xmlns:a16="http://schemas.microsoft.com/office/drawing/2010/main" id="{EE9B8B35-2DB4-49E7-9FEE-8A6FEE7B69CA}"/>
              </a:ext>
            </a:extLst>
          </p:cNvPr>
          <p:cNvSpPr/>
          <p:nvPr userDrawn="1"/>
        </p:nvSpPr>
        <p:spPr>
          <a:xfrm rot="0">
            <a:off x="8224000" y="3667218"/>
            <a:ext cx="2080210" cy="2402798"/>
          </a:xfrm>
          <a:custGeom>
            <a:avLst/>
            <a:gdLst/>
            <a:ahLst/>
            <a:cxnLst/>
            <a:rect b="b" l="0" r="r" t="0"/>
            <a:pathLst>
              <a:path h="2652824" w="2296670">
                <a:moveTo>
                  <a:pt x="1148335" y="0"/>
                </a:moveTo>
                <a:lnTo>
                  <a:pt x="2296670" y="658640"/>
                </a:lnTo>
                <a:lnTo>
                  <a:pt x="2296670" y="1994185"/>
                </a:lnTo>
                <a:lnTo>
                  <a:pt x="1148335" y="2652824"/>
                </a:lnTo>
                <a:lnTo>
                  <a:pt x="0" y="1994185"/>
                </a:lnTo>
                <a:lnTo>
                  <a:pt x="0" y="658640"/>
                </a:lnTo>
                <a:close/>
              </a:path>
            </a:pathLst>
          </a:custGeom>
          <a:solidFill>
            <a:srgbClr val="ffffff"/>
          </a:solidFill>
          <a:ln w="12700">
            <a:miter lim="800000"/>
          </a:ln>
          <a:effectLst>
            <a:outerShdw blurRad="520700" dir="5400000" dist="50800">
              <a:schemeClr val="accent2">
                <a:alpha val="27999"/>
              </a:schemeClr>
            </a:outerShdw>
          </a:effectLst>
        </p:spPr>
        <p:txBody>
          <a:bodyPr anchor="ctr" lIns="45719" rIns="45719" rtlCol="0" vert="horz" wrap="square">
            <a:noAutofit/>
          </a:bodyPr>
          <a:lstStyle/>
          <a:p>
            <a:pPr>
              <a:defRPr b="1" dirty="0" lang="en-US" sz="9600">
                <a:solidFill>
                  <a:srgbClr val="f2f2f2">
                    <a:alpha val="39999"/>
                  </a:srgbClr>
                </a:solidFill>
                <a:latin typeface="+mj-lt"/>
              </a:defRPr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19" name="Freeform 37">
            <a:extLst>
              <a:ext uri="{EE1532AD-B462-4AC0-A283-2666B7E20655}">
                <a16:creationId xmlns:a16="http://schemas.microsoft.com/office/drawing/2010/main" id="{6EA5044E-E5E6-431F-92B6-B220748A3F2B}"/>
              </a:ext>
            </a:extLst>
          </p:cNvPr>
          <p:cNvSpPr/>
          <p:nvPr userDrawn="1"/>
        </p:nvSpPr>
        <p:spPr>
          <a:xfrm rot="0">
            <a:off x="9449913" y="1763301"/>
            <a:ext cx="2080210" cy="2402798"/>
          </a:xfrm>
          <a:custGeom>
            <a:avLst/>
            <a:gdLst/>
            <a:ahLst/>
            <a:cxnLst/>
            <a:rect b="b" l="0" r="r" t="0"/>
            <a:pathLst>
              <a:path h="2652824" w="2296670">
                <a:moveTo>
                  <a:pt x="1148335" y="0"/>
                </a:moveTo>
                <a:lnTo>
                  <a:pt x="2296670" y="658640"/>
                </a:lnTo>
                <a:lnTo>
                  <a:pt x="2296670" y="1994185"/>
                </a:lnTo>
                <a:lnTo>
                  <a:pt x="1148335" y="2652824"/>
                </a:lnTo>
                <a:lnTo>
                  <a:pt x="0" y="1994185"/>
                </a:lnTo>
                <a:lnTo>
                  <a:pt x="0" y="658640"/>
                </a:lnTo>
                <a:close/>
              </a:path>
            </a:pathLst>
          </a:custGeom>
          <a:solidFill>
            <a:srgbClr val="ffffff"/>
          </a:solidFill>
          <a:ln w="12700">
            <a:miter lim="800000"/>
          </a:ln>
          <a:effectLst>
            <a:outerShdw blurRad="520700" dir="5400000" dist="50800">
              <a:schemeClr val="accent2">
                <a:alpha val="27999"/>
              </a:schemeClr>
            </a:outerShdw>
          </a:effectLst>
        </p:spPr>
        <p:txBody>
          <a:bodyPr anchor="ctr" lIns="45719" rIns="45719" rtlCol="0" vert="horz" wrap="square">
            <a:noAutofit/>
          </a:bodyPr>
          <a:lstStyle/>
          <a:p>
            <a:pPr>
              <a:defRPr b="1" dirty="0" lang="en-US" sz="9600">
                <a:solidFill>
                  <a:srgbClr val="f2f2f2">
                    <a:alpha val="39999"/>
                  </a:srgbClr>
                </a:solidFill>
                <a:latin typeface="+mj-lt"/>
              </a:defRPr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20" name="Freeform 39">
            <a:extLst>
              <a:ext uri="{5E689FF0-8C7B-4402-8B95-9F3789FCF5EF}">
                <a16:creationId xmlns:a16="http://schemas.microsoft.com/office/drawing/2010/main" id="{E66C7B5D-78F4-4F0D-8071-865F0B8AA3D9}"/>
              </a:ext>
            </a:extLst>
          </p:cNvPr>
          <p:cNvSpPr/>
          <p:nvPr userDrawn="1"/>
        </p:nvSpPr>
        <p:spPr>
          <a:xfrm rot="0">
            <a:off x="7025872" y="1763301"/>
            <a:ext cx="2080210" cy="2402798"/>
          </a:xfrm>
          <a:custGeom>
            <a:avLst/>
            <a:gdLst/>
            <a:ahLst/>
            <a:cxnLst/>
            <a:rect b="b" l="0" r="r" t="0"/>
            <a:pathLst>
              <a:path h="2652824" w="2296670">
                <a:moveTo>
                  <a:pt x="1148335" y="0"/>
                </a:moveTo>
                <a:lnTo>
                  <a:pt x="2296670" y="658640"/>
                </a:lnTo>
                <a:lnTo>
                  <a:pt x="2296670" y="1994185"/>
                </a:lnTo>
                <a:lnTo>
                  <a:pt x="1148335" y="2652824"/>
                </a:lnTo>
                <a:lnTo>
                  <a:pt x="0" y="1994185"/>
                </a:lnTo>
                <a:lnTo>
                  <a:pt x="0" y="658640"/>
                </a:lnTo>
                <a:close/>
              </a:path>
            </a:pathLst>
          </a:custGeom>
          <a:solidFill>
            <a:srgbClr val="ffffff"/>
          </a:solidFill>
          <a:ln w="12700">
            <a:miter lim="800000"/>
          </a:ln>
          <a:effectLst>
            <a:outerShdw blurRad="520700" dir="5400000" dist="50800">
              <a:schemeClr val="accent2">
                <a:alpha val="27999"/>
              </a:schemeClr>
            </a:outerShdw>
          </a:effectLst>
        </p:spPr>
        <p:txBody>
          <a:bodyPr anchor="ctr" lIns="45719" rIns="45719" rtlCol="0" vert="horz" wrap="square">
            <a:noAutofit/>
          </a:bodyPr>
          <a:lstStyle/>
          <a:p>
            <a:pPr>
              <a:defRPr b="1" dirty="0" lang="en-US" sz="9600">
                <a:solidFill>
                  <a:srgbClr val="f2f2f2">
                    <a:alpha val="39999"/>
                  </a:srgbClr>
                </a:solidFill>
                <a:latin typeface="+mj-lt"/>
              </a:defRPr>
            </a:pPr>
            <a:r>
              <a:rPr dirty="0" lang="en-US"/>
              <a:t/>
            </a:r>
            <a:endParaRPr dirty="0" lang="en-US"/>
          </a:p>
        </p:txBody>
      </p:sp>
    </p:spTree>
    <p:extLst>
      <p:ext uri="{CFF0BED4-619A-4B64-8125-7E8E9943622E}">
        <p14:creationId xmlns:p14="http://schemas.microsoft.com/office/powerpoint/2010/main" val="16824945960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8">
            <a:extLst>
              <a:ext uri="{2A0AB05E-35F2-4D7C-9380-691F631ECF89}">
                <a16:creationId xmlns:a16="http://schemas.microsoft.com/office/drawing/2010/main" id="{4DFC5C23-46EE-4467-9C60-84CB7F0760F2}"/>
              </a:ext>
            </a:extLst>
          </p:cNvPr>
          <p:cNvGrpSpPr/>
          <p:nvPr/>
        </p:nvGrpSpPr>
        <p:grpSpPr>
          <a:xfrm flipV="true" rot="0">
            <a:off x="0" y="4455915"/>
            <a:ext cx="12264300" cy="2580616"/>
            <a:chOff x="1214034" y="1746520"/>
            <a:chExt cx="7865490" cy="1300331"/>
          </a:xfrm>
          <a:gradFill rotWithShape="1">
            <a:gsLst>
              <a:gs pos="0">
                <a:srgbClr val="4f0c92"/>
              </a:gs>
              <a:gs pos="99000">
                <a:schemeClr val="accent2">
                  <a:alpha val="58999"/>
                </a:schemeClr>
              </a:gs>
            </a:gsLst>
            <a:lin ang="5400000" scaled="0"/>
          </a:gradFill>
        </p:grpSpPr>
        <p:sp>
          <p:nvSpPr>
            <p:cNvPr id="3" name="Freeform 59">
              <a:extLst>
                <a:ext uri="{F6E6C244-8BCA-4AAB-9E93-1065DB3C6728}">
                  <a16:creationId xmlns:a16="http://schemas.microsoft.com/office/drawing/2010/main" id="{C8B5F982-1393-4E61-A79F-469800BC324C}"/>
                </a:ext>
              </a:extLst>
            </p:cNvPr>
            <p:cNvSpPr/>
            <p:nvPr/>
          </p:nvSpPr>
          <p:spPr>
            <a:xfrm rot="0">
              <a:off x="1214034" y="1921992"/>
              <a:ext cx="7865490" cy="949331"/>
            </a:xfrm>
            <a:custGeom>
              <a:avLst/>
              <a:gdLst/>
              <a:ahLst/>
              <a:cxnLst/>
              <a:rect b="b" l="0" r="r" t="0"/>
              <a:pathLst>
                <a:path h="2202180" w="18245708">
                  <a:moveTo>
                    <a:pt x="0" y="0"/>
                  </a:moveTo>
                  <a:lnTo>
                    <a:pt x="18245706" y="0"/>
                  </a:lnTo>
                  <a:lnTo>
                    <a:pt x="12995648" y="2202180"/>
                  </a:lnTo>
                  <a:lnTo>
                    <a:pt x="5250062" y="2202180"/>
                  </a:lnTo>
                  <a:lnTo>
                    <a:pt x="5248314" y="2201403"/>
                  </a:lnTo>
                  <a:close/>
                  <a:moveTo>
                    <a:pt x="18149332" y="19431"/>
                  </a:moveTo>
                  <a:lnTo>
                    <a:pt x="96507" y="19431"/>
                  </a:lnTo>
                  <a:lnTo>
                    <a:pt x="5254013" y="2182749"/>
                  </a:lnTo>
                  <a:lnTo>
                    <a:pt x="12991825" y="2182749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" name="Freeform 60">
              <a:extLst>
                <a:ext uri="{E8F7F202-5DAB-430A-AB1D-0D7D07844E6F}">
                  <a16:creationId xmlns:a16="http://schemas.microsoft.com/office/drawing/2010/main" id="{60B9B13E-EE49-4D2D-A910-7C3DE857A5E3}"/>
                </a:ext>
              </a:extLst>
            </p:cNvPr>
            <p:cNvSpPr/>
            <p:nvPr/>
          </p:nvSpPr>
          <p:spPr>
            <a:xfrm rot="0">
              <a:off x="3376610" y="2820479"/>
              <a:ext cx="3540392" cy="8376"/>
            </a:xfrm>
            <a:custGeom>
              <a:avLst/>
              <a:gdLst/>
              <a:ahLst/>
              <a:cxnLst/>
              <a:rect b="b" l="0" r="r" t="0"/>
              <a:pathLst>
                <a:path h="19431" w="8212706">
                  <a:moveTo>
                    <a:pt x="0" y="0"/>
                  </a:moveTo>
                  <a:lnTo>
                    <a:pt x="8212707" y="0"/>
                  </a:lnTo>
                  <a:lnTo>
                    <a:pt x="8212707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" name="Freeform 61">
              <a:extLst>
                <a:ext uri="{40E16B9E-ADF0-4986-9F4F-E1A359F04E78}">
                  <a16:creationId xmlns:a16="http://schemas.microsoft.com/office/drawing/2010/main" id="{0EBA851F-87B7-40B7-9D6F-3742CC6BA9EE}"/>
                </a:ext>
              </a:extLst>
            </p:cNvPr>
            <p:cNvSpPr/>
            <p:nvPr/>
          </p:nvSpPr>
          <p:spPr>
            <a:xfrm rot="0">
              <a:off x="3261937" y="2772370"/>
              <a:ext cx="3769711" cy="8376"/>
            </a:xfrm>
            <a:custGeom>
              <a:avLst/>
              <a:gdLst/>
              <a:ahLst/>
              <a:cxnLst/>
              <a:rect b="b" l="0" r="r" t="0"/>
              <a:pathLst>
                <a:path h="19431" w="8744662">
                  <a:moveTo>
                    <a:pt x="0" y="0"/>
                  </a:moveTo>
                  <a:lnTo>
                    <a:pt x="8744663" y="0"/>
                  </a:lnTo>
                  <a:lnTo>
                    <a:pt x="8744663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" name="Freeform 62">
              <a:extLst>
                <a:ext uri="{B0EC62C2-CA6B-4424-B536-F0BB559C506A}">
                  <a16:creationId xmlns:a16="http://schemas.microsoft.com/office/drawing/2010/main" id="{4FECB45D-BC66-479D-992F-6411011434AE}"/>
                </a:ext>
              </a:extLst>
            </p:cNvPr>
            <p:cNvSpPr/>
            <p:nvPr/>
          </p:nvSpPr>
          <p:spPr>
            <a:xfrm rot="0">
              <a:off x="3131404" y="2717616"/>
              <a:ext cx="4030805" cy="8376"/>
            </a:xfrm>
            <a:custGeom>
              <a:avLst/>
              <a:gdLst/>
              <a:ahLst/>
              <a:cxnLst/>
              <a:rect b="b" l="0" r="r" t="0"/>
              <a:pathLst>
                <a:path h="19431" w="9350326">
                  <a:moveTo>
                    <a:pt x="0" y="0"/>
                  </a:moveTo>
                  <a:lnTo>
                    <a:pt x="9350327" y="0"/>
                  </a:lnTo>
                  <a:lnTo>
                    <a:pt x="9350327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" name="Freeform 63">
              <a:extLst>
                <a:ext uri="{81F493DE-51FC-434D-9E60-D85B901527D1}">
                  <a16:creationId xmlns:a16="http://schemas.microsoft.com/office/drawing/2010/main" id="{7615517D-5506-4011-AB9F-BAD65ECF20EA}"/>
                </a:ext>
              </a:extLst>
            </p:cNvPr>
            <p:cNvSpPr/>
            <p:nvPr/>
          </p:nvSpPr>
          <p:spPr>
            <a:xfrm rot="0">
              <a:off x="2981438" y="2654709"/>
              <a:ext cx="4330738" cy="8376"/>
            </a:xfrm>
            <a:custGeom>
              <a:avLst/>
              <a:gdLst/>
              <a:ahLst/>
              <a:cxnLst/>
              <a:rect b="b" l="0" r="r" t="0"/>
              <a:pathLst>
                <a:path h="19431" w="10046086">
                  <a:moveTo>
                    <a:pt x="0" y="0"/>
                  </a:moveTo>
                  <a:lnTo>
                    <a:pt x="10046085" y="0"/>
                  </a:lnTo>
                  <a:lnTo>
                    <a:pt x="10046085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" name="Freeform 64">
              <a:extLst>
                <a:ext uri="{D61BABF3-8EED-4342-820E-E965C9C4E959}">
                  <a16:creationId xmlns:a16="http://schemas.microsoft.com/office/drawing/2010/main" id="{85B44A31-9BBA-40BC-A003-2DABC2CD4AA7}"/>
                </a:ext>
              </a:extLst>
            </p:cNvPr>
            <p:cNvSpPr/>
            <p:nvPr/>
          </p:nvSpPr>
          <p:spPr>
            <a:xfrm rot="0">
              <a:off x="2807347" y="2581666"/>
              <a:ext cx="4678919" cy="8376"/>
            </a:xfrm>
            <a:custGeom>
              <a:avLst/>
              <a:gdLst/>
              <a:ahLst/>
              <a:cxnLst/>
              <a:rect b="b" l="0" r="r" t="0"/>
              <a:pathLst>
                <a:path h="19431" w="10853767">
                  <a:moveTo>
                    <a:pt x="0" y="0"/>
                  </a:moveTo>
                  <a:lnTo>
                    <a:pt x="10853768" y="0"/>
                  </a:lnTo>
                  <a:lnTo>
                    <a:pt x="10853768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" name="Freeform 65">
              <a:extLst>
                <a:ext uri="{35FCDAD0-3E45-4DA1-A999-2927E0CC576E}">
                  <a16:creationId xmlns:a16="http://schemas.microsoft.com/office/drawing/2010/main" id="{BE755C74-DFBA-49B4-BD47-8ACA6DC40A5C}"/>
                </a:ext>
              </a:extLst>
            </p:cNvPr>
            <p:cNvSpPr/>
            <p:nvPr/>
          </p:nvSpPr>
          <p:spPr>
            <a:xfrm rot="0">
              <a:off x="2602822" y="2495864"/>
              <a:ext cx="5087969" cy="8376"/>
            </a:xfrm>
            <a:custGeom>
              <a:avLst/>
              <a:gdLst/>
              <a:ahLst/>
              <a:cxnLst/>
              <a:rect b="b" l="0" r="r" t="0"/>
              <a:pathLst>
                <a:path h="19431" w="11802648">
                  <a:moveTo>
                    <a:pt x="0" y="0"/>
                  </a:moveTo>
                  <a:lnTo>
                    <a:pt x="11802648" y="0"/>
                  </a:lnTo>
                  <a:lnTo>
                    <a:pt x="11802648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" name="Freeform 66">
              <a:extLst>
                <a:ext uri="{EFE4C2FB-C366-428B-9FFC-9119F73D1D4C}">
                  <a16:creationId xmlns:a16="http://schemas.microsoft.com/office/drawing/2010/main" id="{5671B0C0-4B98-4B20-AA0F-107CA5AF8347}"/>
                </a:ext>
              </a:extLst>
            </p:cNvPr>
            <p:cNvSpPr/>
            <p:nvPr/>
          </p:nvSpPr>
          <p:spPr>
            <a:xfrm rot="0">
              <a:off x="2359122" y="2393643"/>
              <a:ext cx="5575366" cy="8376"/>
            </a:xfrm>
            <a:custGeom>
              <a:avLst/>
              <a:gdLst/>
              <a:ahLst/>
              <a:cxnLst/>
              <a:rect b="b" l="0" r="r" t="0"/>
              <a:pathLst>
                <a:path h="19431" w="12933274">
                  <a:moveTo>
                    <a:pt x="0" y="0"/>
                  </a:moveTo>
                  <a:lnTo>
                    <a:pt x="12933273" y="0"/>
                  </a:lnTo>
                  <a:lnTo>
                    <a:pt x="12933273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" name="Freeform 67">
              <a:extLst>
                <a:ext uri="{CC7A86A8-D0DB-4A41-BD14-B1641C502EB0}">
                  <a16:creationId xmlns:a16="http://schemas.microsoft.com/office/drawing/2010/main" id="{CA4FF4EF-7F1D-400B-B733-C490F9CF90A0}"/>
                </a:ext>
              </a:extLst>
            </p:cNvPr>
            <p:cNvSpPr/>
            <p:nvPr/>
          </p:nvSpPr>
          <p:spPr>
            <a:xfrm rot="19939200">
              <a:off x="6365987" y="2392798"/>
              <a:ext cx="2026402" cy="8376"/>
            </a:xfrm>
            <a:custGeom>
              <a:avLst/>
              <a:gdLst/>
              <a:ahLst/>
              <a:cxnLst/>
              <a:rect b="b" l="0" r="r" t="0"/>
              <a:pathLst>
                <a:path h="19431" w="4700682">
                  <a:moveTo>
                    <a:pt x="0" y="0"/>
                  </a:moveTo>
                  <a:lnTo>
                    <a:pt x="4700683" y="0"/>
                  </a:lnTo>
                  <a:lnTo>
                    <a:pt x="4700683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" name="Freeform 68">
              <a:extLst>
                <a:ext uri="{7C479271-D3B9-4F8A-8789-7A321EEE0B3C}">
                  <a16:creationId xmlns:a16="http://schemas.microsoft.com/office/drawing/2010/main" id="{942F8AB6-AF8B-4149-BA2C-1A888B1BCB38}"/>
                </a:ext>
              </a:extLst>
            </p:cNvPr>
            <p:cNvSpPr/>
            <p:nvPr/>
          </p:nvSpPr>
          <p:spPr>
            <a:xfrm rot="19503000">
              <a:off x="5999925" y="2392664"/>
              <a:ext cx="1642315" cy="8376"/>
            </a:xfrm>
            <a:custGeom>
              <a:avLst/>
              <a:gdLst/>
              <a:ahLst/>
              <a:cxnLst/>
              <a:rect b="b" l="0" r="r" t="0"/>
              <a:pathLst>
                <a:path h="19431" w="3809706">
                  <a:moveTo>
                    <a:pt x="0" y="0"/>
                  </a:moveTo>
                  <a:lnTo>
                    <a:pt x="3809706" y="0"/>
                  </a:lnTo>
                  <a:lnTo>
                    <a:pt x="3809706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" name="Freeform 69">
              <a:extLst>
                <a:ext uri="{52A0160C-BF75-47DD-A99E-A40EFAE5F84E}">
                  <a16:creationId xmlns:a16="http://schemas.microsoft.com/office/drawing/2010/main" id="{D08FB435-4E69-4271-9B0D-D3D3D051C98D}"/>
                </a:ext>
              </a:extLst>
            </p:cNvPr>
            <p:cNvSpPr/>
            <p:nvPr/>
          </p:nvSpPr>
          <p:spPr>
            <a:xfrm rot="18818400">
              <a:off x="5612744" y="2392485"/>
              <a:ext cx="1300304" cy="8376"/>
            </a:xfrm>
            <a:custGeom>
              <a:avLst/>
              <a:gdLst/>
              <a:ahLst/>
              <a:cxnLst/>
              <a:rect b="b" l="0" r="r" t="0"/>
              <a:pathLst>
                <a:path h="19431" w="3016338">
                  <a:moveTo>
                    <a:pt x="0" y="0"/>
                  </a:moveTo>
                  <a:lnTo>
                    <a:pt x="3016339" y="0"/>
                  </a:lnTo>
                  <a:lnTo>
                    <a:pt x="3016339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" name="Freeform 70">
              <a:extLst>
                <a:ext uri="{55B5F13D-B826-49F0-B0C0-CAB42295F63C}">
                  <a16:creationId xmlns:a16="http://schemas.microsoft.com/office/drawing/2010/main" id="{452D1569-92E2-41E0-8FED-53E4C3023631}"/>
                </a:ext>
              </a:extLst>
            </p:cNvPr>
            <p:cNvSpPr/>
            <p:nvPr/>
          </p:nvSpPr>
          <p:spPr>
            <a:xfrm rot="17729400">
              <a:off x="5183649" y="2392553"/>
              <a:ext cx="1042534" cy="8376"/>
            </a:xfrm>
            <a:custGeom>
              <a:avLst/>
              <a:gdLst/>
              <a:ahLst/>
              <a:cxnLst/>
              <a:rect b="b" l="0" r="r" t="0"/>
              <a:pathLst>
                <a:path h="19431" w="2418382">
                  <a:moveTo>
                    <a:pt x="0" y="0"/>
                  </a:moveTo>
                  <a:lnTo>
                    <a:pt x="2418382" y="0"/>
                  </a:lnTo>
                  <a:lnTo>
                    <a:pt x="2418382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" name="Freeform 71">
              <a:extLst>
                <a:ext uri="{48925899-6B0F-4D9B-9EE4-88228ADC1BA0}">
                  <a16:creationId xmlns:a16="http://schemas.microsoft.com/office/drawing/2010/main" id="{D06632B7-9BC1-48C9-B4C6-FFAD317CB068}"/>
                </a:ext>
              </a:extLst>
            </p:cNvPr>
            <p:cNvSpPr/>
            <p:nvPr/>
          </p:nvSpPr>
          <p:spPr>
            <a:xfrm rot="0">
              <a:off x="5142618" y="1926181"/>
              <a:ext cx="8376" cy="941067"/>
            </a:xfrm>
            <a:custGeom>
              <a:avLst/>
              <a:gdLst/>
              <a:ahLst/>
              <a:cxnLst/>
              <a:rect b="b" l="0" r="r" t="0"/>
              <a:pathLst>
                <a:path h="2183008" w="19431">
                  <a:moveTo>
                    <a:pt x="0" y="0"/>
                  </a:moveTo>
                  <a:lnTo>
                    <a:pt x="19431" y="0"/>
                  </a:lnTo>
                  <a:lnTo>
                    <a:pt x="19431" y="2183008"/>
                  </a:lnTo>
                  <a:lnTo>
                    <a:pt x="0" y="2183008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" name="Freeform 72">
              <a:extLst>
                <a:ext uri="{E0F9D45C-EF40-46A2-8C75-EE323657C510}">
                  <a16:creationId xmlns:a16="http://schemas.microsoft.com/office/drawing/2010/main" id="{51705640-A57B-4B51-81E9-A40F5D62D864}"/>
                </a:ext>
              </a:extLst>
            </p:cNvPr>
            <p:cNvSpPr/>
            <p:nvPr/>
          </p:nvSpPr>
          <p:spPr>
            <a:xfrm rot="20070600">
              <a:off x="4584558" y="1875450"/>
              <a:ext cx="8376" cy="1042534"/>
            </a:xfrm>
            <a:custGeom>
              <a:avLst/>
              <a:gdLst/>
              <a:ahLst/>
              <a:cxnLst/>
              <a:rect b="b" l="0" r="r" t="0"/>
              <a:pathLst>
                <a:path h="2418382" w="19431">
                  <a:moveTo>
                    <a:pt x="0" y="0"/>
                  </a:moveTo>
                  <a:lnTo>
                    <a:pt x="19431" y="0"/>
                  </a:lnTo>
                  <a:lnTo>
                    <a:pt x="19431" y="2418382"/>
                  </a:lnTo>
                  <a:lnTo>
                    <a:pt x="0" y="2418382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" name="Freeform 73">
              <a:extLst>
                <a:ext uri="{58BBB749-9F70-4F2F-86AF-0FBF7FC54176}">
                  <a16:creationId xmlns:a16="http://schemas.microsoft.com/office/drawing/2010/main" id="{E20875F2-0D21-4904-8847-99BF01BC9119}"/>
                </a:ext>
              </a:extLst>
            </p:cNvPr>
            <p:cNvSpPr/>
            <p:nvPr/>
          </p:nvSpPr>
          <p:spPr>
            <a:xfrm rot="18981600">
              <a:off x="4026466" y="1746546"/>
              <a:ext cx="8376" cy="1300304"/>
            </a:xfrm>
            <a:custGeom>
              <a:avLst/>
              <a:gdLst/>
              <a:ahLst/>
              <a:cxnLst/>
              <a:rect b="b" l="0" r="r" t="0"/>
              <a:pathLst>
                <a:path h="3016338" w="19431">
                  <a:moveTo>
                    <a:pt x="0" y="0"/>
                  </a:moveTo>
                  <a:lnTo>
                    <a:pt x="19431" y="0"/>
                  </a:lnTo>
                  <a:lnTo>
                    <a:pt x="19431" y="3016339"/>
                  </a:lnTo>
                  <a:lnTo>
                    <a:pt x="0" y="3016339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" name="Freeform 74">
              <a:extLst>
                <a:ext uri="{D93840EB-5657-4830-84CD-E2A8797B5640}">
                  <a16:creationId xmlns:a16="http://schemas.microsoft.com/office/drawing/2010/main" id="{4CA1904A-3F3E-41C7-AAA6-900DFA1701E3}"/>
                </a:ext>
              </a:extLst>
            </p:cNvPr>
            <p:cNvSpPr/>
            <p:nvPr/>
          </p:nvSpPr>
          <p:spPr>
            <a:xfrm rot="18297600">
              <a:off x="3468422" y="1575570"/>
              <a:ext cx="8376" cy="1642315"/>
            </a:xfrm>
            <a:custGeom>
              <a:avLst/>
              <a:gdLst/>
              <a:ahLst/>
              <a:cxnLst/>
              <a:rect b="b" l="0" r="r" t="0"/>
              <a:pathLst>
                <a:path h="3809706" w="19431">
                  <a:moveTo>
                    <a:pt x="0" y="0"/>
                  </a:moveTo>
                  <a:lnTo>
                    <a:pt x="19431" y="0"/>
                  </a:lnTo>
                  <a:lnTo>
                    <a:pt x="19431" y="3809707"/>
                  </a:lnTo>
                  <a:lnTo>
                    <a:pt x="0" y="3809707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" name="Freeform 75">
              <a:extLst>
                <a:ext uri="{490CB5B3-DA23-4FE0-BC06-5FE53D1FCDAB}">
                  <a16:creationId xmlns:a16="http://schemas.microsoft.com/office/drawing/2010/main" id="{67D3B228-CCE7-4382-A81B-26947F7A8D0B}"/>
                </a:ext>
              </a:extLst>
            </p:cNvPr>
            <p:cNvSpPr/>
            <p:nvPr/>
          </p:nvSpPr>
          <p:spPr>
            <a:xfrm rot="17860200">
              <a:off x="2910382" y="1383548"/>
              <a:ext cx="8376" cy="2026402"/>
            </a:xfrm>
            <a:custGeom>
              <a:avLst/>
              <a:gdLst/>
              <a:ahLst/>
              <a:cxnLst/>
              <a:rect b="b" l="0" r="r" t="0"/>
              <a:pathLst>
                <a:path h="4700682" w="19431">
                  <a:moveTo>
                    <a:pt x="0" y="0"/>
                  </a:moveTo>
                  <a:lnTo>
                    <a:pt x="19431" y="0"/>
                  </a:lnTo>
                  <a:lnTo>
                    <a:pt x="19431" y="4700683"/>
                  </a:lnTo>
                  <a:lnTo>
                    <a:pt x="0" y="4700683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</p:grpSp>
      <p:sp>
        <p:nvSpPr>
          <p:cNvPr id="20" name="Snip Diagonal Corner of Rectangle 32">
            <a:extLst>
              <a:ext uri="{E93CD0EF-C8FF-402C-ACC4-8B7448101844}">
                <a16:creationId xmlns:a16="http://schemas.microsoft.com/office/drawing/2010/main" id="{51F3AC5F-A4FF-4BCE-A2A1-1806E0ADB402}"/>
              </a:ext>
            </a:extLst>
          </p:cNvPr>
          <p:cNvSpPr/>
          <p:nvPr userDrawn="1"/>
        </p:nvSpPr>
        <p:spPr>
          <a:xfrm flipV="true" rot="10800000">
            <a:off x="598787" y="1571441"/>
            <a:ext cx="10935692" cy="4771373"/>
          </a:xfrm>
          <a:prstGeom prst="snip2DiagRect">
            <a:avLst>
              <a:gd fmla="val 0" name="adj1"/>
              <a:gd fmla="val 9480" name="adj2"/>
            </a:avLst>
          </a:prstGeom>
          <a:noFill/>
          <a:ln cap="flat" w="28575">
            <a:solidFill>
              <a:schemeClr val="accent2"/>
            </a:solidFill>
            <a:prstDash val="solid"/>
            <a:miter lim="800000"/>
          </a:ln>
          <a:effectLst>
            <a:outerShdw blurRad="99286" dir="2700000" dist="76200">
              <a:schemeClr val="accent2">
                <a:alpha val="39999"/>
              </a:schemeClr>
            </a:outerShdw>
          </a:effectLst>
        </p:spPr>
        <p:txBody>
          <a:bodyPr anchor="ctr" rot="10800000" rtlCol="0" vert="horz" wrap="square">
            <a:noAutofit/>
          </a:bodyPr>
          <a:lstStyle/>
          <a:p>
            <a:pPr/>
            <a:r>
              <a:rPr dirty="0" lang="en-US"/>
              <a:t/>
            </a:r>
            <a:endParaRPr dirty="0" lang="en-US"/>
          </a:p>
        </p:txBody>
      </p:sp>
      <p:grpSp>
        <p:nvGrpSpPr>
          <p:cNvPr id="21" name="Group 1">
            <a:extLst>
              <a:ext uri="{8BFA8782-109F-4380-9C17-4ACBE3F94E29}">
                <a16:creationId xmlns:a16="http://schemas.microsoft.com/office/drawing/2010/main" id="{4351A652-78FF-4AFD-B683-638C309E78E5}"/>
              </a:ext>
            </a:extLst>
          </p:cNvPr>
          <p:cNvGrpSpPr/>
          <p:nvPr/>
        </p:nvGrpSpPr>
        <p:grpSpPr>
          <a:xfrm rot="0">
            <a:off x="5061891" y="6198414"/>
            <a:ext cx="2068218" cy="333978"/>
            <a:chOff x="3888697" y="5930352"/>
            <a:chExt cx="3798458" cy="613379"/>
          </a:xfrm>
        </p:grpSpPr>
        <p:sp>
          <p:nvSpPr>
            <p:cNvPr id="22" name="Freeform 2">
              <a:extLst>
                <a:ext uri="{49EB9A60-E404-41EB-996A-52C3BC76A42E}">
                  <a16:creationId xmlns:a16="http://schemas.microsoft.com/office/drawing/2010/main" id="{0AC8A12B-2F0B-4760-B1F9-3DD959CB36DD}"/>
                </a:ext>
              </a:extLst>
            </p:cNvPr>
            <p:cNvSpPr/>
            <p:nvPr userDrawn="1"/>
          </p:nvSpPr>
          <p:spPr>
            <a:xfrm rot="0">
              <a:off x="3888697" y="5930352"/>
              <a:ext cx="3798458" cy="613379"/>
            </a:xfrm>
            <a:custGeom>
              <a:avLst/>
              <a:gdLst/>
              <a:ahLst/>
              <a:cxnLst/>
              <a:rect b="b" l="0" r="r" t="0"/>
              <a:pathLst>
                <a:path h="613379" w="3798458">
                  <a:moveTo>
                    <a:pt x="291411" y="3"/>
                  </a:moveTo>
                  <a:lnTo>
                    <a:pt x="3509404" y="13022"/>
                  </a:lnTo>
                  <a:cubicBezTo>
                    <a:pt x="3896550" y="14762"/>
                    <a:pt x="3893879" y="614840"/>
                    <a:pt x="3506954" y="613377"/>
                  </a:cubicBezTo>
                  <a:lnTo>
                    <a:pt x="288961" y="600358"/>
                  </a:lnTo>
                  <a:cubicBezTo>
                    <a:pt x="-97934" y="598645"/>
                    <a:pt x="-95515" y="-1460"/>
                    <a:pt x="291411" y="3"/>
                  </a:cubicBezTo>
                  <a:close/>
                </a:path>
              </a:pathLst>
            </a:custGeom>
            <a:solidFill>
              <a:schemeClr val="accent2"/>
            </a:solidFill>
            <a:ln cap="flat" w="9512">
              <a:noFill/>
              <a:prstDash val="solid"/>
              <a:miter lim="800000"/>
            </a:ln>
          </p:spPr>
          <p:txBody>
            <a:bodyPr anchor="ctr" rtlCol="0" vert="horz" wrap="square">
              <a:noAutofit/>
            </a:bodyPr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grpSp>
          <p:nvGrpSpPr>
            <p:cNvPr id="23" name="Group 3">
              <a:extLst>
                <a:ext uri="{1B26A54D-9686-445E-9445-A7F77676FBCD}">
                  <a16:creationId xmlns:a16="http://schemas.microsoft.com/office/drawing/2010/main" id="{6E58CFA2-B516-44AD-860C-7CD498B0245B}"/>
                </a:ext>
              </a:extLst>
            </p:cNvPr>
            <p:cNvGrpSpPr/>
            <p:nvPr/>
          </p:nvGrpSpPr>
          <p:grpSpPr>
            <a:xfrm rot="0">
              <a:off x="4062832" y="6040236"/>
              <a:ext cx="3450920" cy="330555"/>
              <a:chOff x="4062832" y="6040236"/>
              <a:chExt cx="3450920" cy="330555"/>
            </a:xfrm>
          </p:grpSpPr>
          <p:sp>
            <p:nvSpPr>
              <p:cNvPr id="24" name="Freeform 4">
                <a:extLst>
                  <a:ext uri="{D51C1D32-7429-44D1-AE98-6AE8DF93F7C9}">
                    <a16:creationId xmlns:a16="http://schemas.microsoft.com/office/drawing/2010/main" id="{864F54FF-7A79-4C78-A485-C8EDCCC8811B}"/>
                  </a:ext>
                </a:extLst>
              </p:cNvPr>
              <p:cNvSpPr/>
              <p:nvPr userDrawn="1"/>
            </p:nvSpPr>
            <p:spPr>
              <a:xfrm rot="14112">
                <a:off x="5109205" y="6111999"/>
                <a:ext cx="302350" cy="250084"/>
              </a:xfrm>
              <a:custGeom>
                <a:avLst/>
                <a:gdLst/>
                <a:ahLst/>
                <a:cxnLst/>
                <a:rect b="b" l="0" r="r" t="0"/>
                <a:pathLst>
                  <a:path h="95250" w="115157">
                    <a:moveTo>
                      <a:pt x="0" y="0"/>
                    </a:moveTo>
                    <a:lnTo>
                      <a:pt x="115157" y="0"/>
                    </a:lnTo>
                    <a:lnTo>
                      <a:pt x="115157" y="95250"/>
                    </a:lnTo>
                    <a:lnTo>
                      <a:pt x="0" y="9525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w="9525">
                <a:noFill/>
                <a:prstDash val="solid"/>
                <a:miter lim="800000"/>
              </a:ln>
            </p:spPr>
            <p:txBody>
              <a:bodyPr anchor="ctr" rtlCol="0" vert="horz"/>
              <a:lstStyle/>
              <a:p>
                <a:pPr/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25" name="Freeform 5">
                <a:extLst>
                  <a:ext uri="{B4F03C2A-AB49-489F-BAD3-0539BFFA4DDC}">
                    <a16:creationId xmlns:a16="http://schemas.microsoft.com/office/drawing/2010/main" id="{BD351578-A55E-4334-AFA2-214AC6AD5181}"/>
                  </a:ext>
                </a:extLst>
              </p:cNvPr>
              <p:cNvSpPr/>
              <p:nvPr userDrawn="1"/>
            </p:nvSpPr>
            <p:spPr>
              <a:xfrm rot="14112">
                <a:off x="4404358" y="6111999"/>
                <a:ext cx="302350" cy="250084"/>
              </a:xfrm>
              <a:custGeom>
                <a:avLst/>
                <a:gdLst/>
                <a:ahLst/>
                <a:cxnLst/>
                <a:rect b="b" l="0" r="r" t="0"/>
                <a:pathLst>
                  <a:path h="95250" w="115157">
                    <a:moveTo>
                      <a:pt x="0" y="0"/>
                    </a:moveTo>
                    <a:lnTo>
                      <a:pt x="115157" y="0"/>
                    </a:lnTo>
                    <a:lnTo>
                      <a:pt x="115157" y="95250"/>
                    </a:lnTo>
                    <a:lnTo>
                      <a:pt x="0" y="9525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w="9525">
                <a:noFill/>
                <a:prstDash val="solid"/>
                <a:miter lim="800000"/>
              </a:ln>
            </p:spPr>
            <p:txBody>
              <a:bodyPr anchor="ctr" rtlCol="0" vert="horz"/>
              <a:lstStyle/>
              <a:p>
                <a:pPr/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26" name="Freeform 6">
                <a:extLst>
                  <a:ext uri="{9C50A735-B999-4DCE-8413-79E6CDAE8529}">
                    <a16:creationId xmlns:a16="http://schemas.microsoft.com/office/drawing/2010/main" id="{E8F5683A-4E6C-4494-8F04-D85BDD91D476}"/>
                  </a:ext>
                </a:extLst>
              </p:cNvPr>
              <p:cNvSpPr/>
              <p:nvPr userDrawn="1"/>
            </p:nvSpPr>
            <p:spPr>
              <a:xfrm rot="13512">
                <a:off x="5814446" y="6111999"/>
                <a:ext cx="302350" cy="250084"/>
              </a:xfrm>
              <a:custGeom>
                <a:avLst/>
                <a:gdLst/>
                <a:ahLst/>
                <a:cxnLst/>
                <a:rect b="b" l="0" r="r" t="0"/>
                <a:pathLst>
                  <a:path h="95250" w="115157">
                    <a:moveTo>
                      <a:pt x="0" y="0"/>
                    </a:moveTo>
                    <a:lnTo>
                      <a:pt x="115157" y="0"/>
                    </a:lnTo>
                    <a:lnTo>
                      <a:pt x="115157" y="95250"/>
                    </a:lnTo>
                    <a:lnTo>
                      <a:pt x="0" y="9525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w="9525">
                <a:noFill/>
                <a:prstDash val="solid"/>
                <a:miter lim="800000"/>
              </a:ln>
            </p:spPr>
            <p:txBody>
              <a:bodyPr anchor="ctr" rtlCol="0" vert="horz"/>
              <a:lstStyle/>
              <a:p>
                <a:pPr/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27" name="Freeform 15">
                <a:extLst>
                  <a:ext uri="{3A80774E-DBA6-414A-84F7-3B1FE74304CE}">
                    <a16:creationId xmlns:a16="http://schemas.microsoft.com/office/drawing/2010/main" id="{02573758-0BB1-4CA6-B0B7-A7CF4FCDD5B4}"/>
                  </a:ext>
                </a:extLst>
              </p:cNvPr>
              <p:cNvSpPr/>
              <p:nvPr userDrawn="1"/>
            </p:nvSpPr>
            <p:spPr>
              <a:xfrm rot="20960650">
                <a:off x="4752804" y="6040236"/>
                <a:ext cx="300848" cy="248842"/>
              </a:xfrm>
              <a:custGeom>
                <a:avLst/>
                <a:gdLst/>
                <a:ahLst/>
                <a:cxnLst/>
                <a:rect b="b" l="0" r="r" t="0"/>
                <a:pathLst>
                  <a:path h="94777" w="114585">
                    <a:moveTo>
                      <a:pt x="-2" y="-2"/>
                    </a:moveTo>
                    <a:lnTo>
                      <a:pt x="114584" y="-2"/>
                    </a:lnTo>
                    <a:lnTo>
                      <a:pt x="114584" y="94776"/>
                    </a:lnTo>
                    <a:lnTo>
                      <a:pt x="-2" y="94776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w="9478">
                <a:noFill/>
                <a:prstDash val="solid"/>
                <a:miter lim="800000"/>
              </a:ln>
            </p:spPr>
            <p:txBody>
              <a:bodyPr anchor="ctr" rtlCol="0" vert="horz"/>
              <a:lstStyle/>
              <a:p>
                <a:pPr/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28" name="Freeform 16">
                <a:extLst>
                  <a:ext uri="{4A0C1A09-4F13-484F-8593-1943B732BD0C}">
                    <a16:creationId xmlns:a16="http://schemas.microsoft.com/office/drawing/2010/main" id="{F7840667-E5C0-40B0-ABEA-9EC6431CE483}"/>
                  </a:ext>
                </a:extLst>
              </p:cNvPr>
              <p:cNvSpPr/>
              <p:nvPr userDrawn="1"/>
            </p:nvSpPr>
            <p:spPr>
              <a:xfrm rot="14112">
                <a:off x="5461656" y="6111999"/>
                <a:ext cx="302350" cy="250084"/>
              </a:xfrm>
              <a:custGeom>
                <a:avLst/>
                <a:gdLst/>
                <a:ahLst/>
                <a:cxnLst/>
                <a:rect b="b" l="0" r="r" t="0"/>
                <a:pathLst>
                  <a:path h="95250" w="115157">
                    <a:moveTo>
                      <a:pt x="0" y="0"/>
                    </a:moveTo>
                    <a:lnTo>
                      <a:pt x="115157" y="0"/>
                    </a:lnTo>
                    <a:lnTo>
                      <a:pt x="115157" y="95250"/>
                    </a:lnTo>
                    <a:lnTo>
                      <a:pt x="0" y="9525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w="9525">
                <a:noFill/>
                <a:prstDash val="solid"/>
                <a:miter lim="800000"/>
              </a:ln>
            </p:spPr>
            <p:txBody>
              <a:bodyPr anchor="ctr" rtlCol="0" vert="horz"/>
              <a:lstStyle/>
              <a:p>
                <a:pPr/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29" name="Freeform 17">
                <a:extLst>
                  <a:ext uri="{D8A2C5F1-3E4F-4079-BE9E-FFE1510EEA9B}">
                    <a16:creationId xmlns:a16="http://schemas.microsoft.com/office/drawing/2010/main" id="{009FC901-2EED-4DF4-A1F4-91135B068D79}"/>
                  </a:ext>
                </a:extLst>
              </p:cNvPr>
              <p:cNvSpPr/>
              <p:nvPr userDrawn="1"/>
            </p:nvSpPr>
            <p:spPr>
              <a:xfrm rot="366912">
                <a:off x="4062832" y="6103292"/>
                <a:ext cx="302077" cy="267499"/>
              </a:xfrm>
              <a:custGeom>
                <a:avLst/>
                <a:gdLst/>
                <a:ahLst/>
                <a:cxnLst/>
                <a:rect b="b" l="0" r="r" t="0"/>
                <a:pathLst>
                  <a:path h="101883" w="115053">
                    <a:moveTo>
                      <a:pt x="105814" y="0"/>
                    </a:moveTo>
                    <a:lnTo>
                      <a:pt x="39139" y="6858"/>
                    </a:lnTo>
                    <a:cubicBezTo>
                      <a:pt x="-295" y="10859"/>
                      <a:pt x="-1057" y="44958"/>
                      <a:pt x="372" y="58674"/>
                    </a:cubicBezTo>
                    <a:cubicBezTo>
                      <a:pt x="1801" y="72390"/>
                      <a:pt x="9897" y="105633"/>
                      <a:pt x="48855" y="101537"/>
                    </a:cubicBezTo>
                    <a:lnTo>
                      <a:pt x="115053" y="94774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w="9525">
                <a:noFill/>
                <a:prstDash val="solid"/>
                <a:miter lim="800000"/>
              </a:ln>
            </p:spPr>
            <p:txBody>
              <a:bodyPr anchor="ctr" rtlCol="0" vert="horz"/>
              <a:lstStyle/>
              <a:p>
                <a:pPr/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30" name="Freeform 18">
                <a:extLst>
                  <a:ext uri="{36952E1F-81A1-478B-9A19-086020F551AF}">
                    <a16:creationId xmlns:a16="http://schemas.microsoft.com/office/drawing/2010/main" id="{39A375D3-F558-4708-A580-B526FA1C2312}"/>
                  </a:ext>
                </a:extLst>
              </p:cNvPr>
              <p:cNvSpPr/>
              <p:nvPr userDrawn="1"/>
            </p:nvSpPr>
            <p:spPr>
              <a:xfrm rot="13512">
                <a:off x="6166862" y="6111999"/>
                <a:ext cx="302350" cy="250084"/>
              </a:xfrm>
              <a:custGeom>
                <a:avLst/>
                <a:gdLst/>
                <a:ahLst/>
                <a:cxnLst/>
                <a:rect b="b" l="0" r="r" t="0"/>
                <a:pathLst>
                  <a:path h="95250" w="115157">
                    <a:moveTo>
                      <a:pt x="0" y="0"/>
                    </a:moveTo>
                    <a:lnTo>
                      <a:pt x="115157" y="0"/>
                    </a:lnTo>
                    <a:lnTo>
                      <a:pt x="115157" y="95250"/>
                    </a:lnTo>
                    <a:lnTo>
                      <a:pt x="0" y="9525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w="9525">
                <a:noFill/>
                <a:prstDash val="solid"/>
                <a:miter lim="800000"/>
              </a:ln>
            </p:spPr>
            <p:txBody>
              <a:bodyPr anchor="ctr" rtlCol="0" vert="horz"/>
              <a:lstStyle/>
              <a:p>
                <a:pPr/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31" name="Freeform 19">
                <a:extLst>
                  <a:ext uri="{2955C6E9-5E05-4B5C-9449-3645874B8362}">
                    <a16:creationId xmlns:a16="http://schemas.microsoft.com/office/drawing/2010/main" id="{2D899BDF-2686-49E6-99CA-9759FE862B91}"/>
                  </a:ext>
                </a:extLst>
              </p:cNvPr>
              <p:cNvSpPr/>
              <p:nvPr userDrawn="1"/>
            </p:nvSpPr>
            <p:spPr>
              <a:xfrm rot="366912">
                <a:off x="7210846" y="6103290"/>
                <a:ext cx="302907" cy="267500"/>
              </a:xfrm>
              <a:custGeom>
                <a:avLst/>
                <a:gdLst/>
                <a:ahLst/>
                <a:cxnLst/>
                <a:rect b="b" l="0" r="r" t="0"/>
                <a:pathLst>
                  <a:path h="101884" w="115369">
                    <a:moveTo>
                      <a:pt x="66199" y="348"/>
                    </a:moveTo>
                    <a:lnTo>
                      <a:pt x="0" y="7111"/>
                    </a:lnTo>
                    <a:lnTo>
                      <a:pt x="9525" y="101884"/>
                    </a:lnTo>
                    <a:lnTo>
                      <a:pt x="76200" y="95122"/>
                    </a:lnTo>
                    <a:cubicBezTo>
                      <a:pt x="115633" y="91026"/>
                      <a:pt x="116491" y="57022"/>
                      <a:pt x="114967" y="43210"/>
                    </a:cubicBezTo>
                    <a:cubicBezTo>
                      <a:pt x="113443" y="29399"/>
                      <a:pt x="105537" y="-3748"/>
                      <a:pt x="66199" y="348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w="9525">
                <a:noFill/>
                <a:prstDash val="solid"/>
                <a:miter lim="800000"/>
              </a:ln>
            </p:spPr>
            <p:txBody>
              <a:bodyPr anchor="ctr" rtlCol="0" vert="horz"/>
              <a:lstStyle/>
              <a:p>
                <a:pPr/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32" name="Freeform 20">
                <a:extLst>
                  <a:ext uri="{202EF240-F3C0-4037-A6F6-CD6579CBD0BA}">
                    <a16:creationId xmlns:a16="http://schemas.microsoft.com/office/drawing/2010/main" id="{25EA1BBE-2A3A-4B25-960C-990C3B030986}"/>
                  </a:ext>
                </a:extLst>
              </p:cNvPr>
              <p:cNvSpPr/>
              <p:nvPr userDrawn="1"/>
            </p:nvSpPr>
            <p:spPr>
              <a:xfrm rot="14112">
                <a:off x="6519172" y="6111999"/>
                <a:ext cx="302350" cy="250084"/>
              </a:xfrm>
              <a:custGeom>
                <a:avLst/>
                <a:gdLst/>
                <a:ahLst/>
                <a:cxnLst/>
                <a:rect b="b" l="0" r="r" t="0"/>
                <a:pathLst>
                  <a:path h="95250" w="115157">
                    <a:moveTo>
                      <a:pt x="0" y="0"/>
                    </a:moveTo>
                    <a:lnTo>
                      <a:pt x="115157" y="0"/>
                    </a:lnTo>
                    <a:lnTo>
                      <a:pt x="115157" y="95250"/>
                    </a:lnTo>
                    <a:lnTo>
                      <a:pt x="0" y="9525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w="9525">
                <a:noFill/>
                <a:prstDash val="solid"/>
                <a:miter lim="800000"/>
              </a:ln>
            </p:spPr>
            <p:txBody>
              <a:bodyPr anchor="ctr" rtlCol="0" vert="horz"/>
              <a:lstStyle/>
              <a:p>
                <a:pPr/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33" name="Freeform 21">
                <a:extLst>
                  <a:ext uri="{2C75EF8F-67D5-4B3D-ACAD-0EC315D4CBD4}">
                    <a16:creationId xmlns:a16="http://schemas.microsoft.com/office/drawing/2010/main" id="{FFAEFC64-BED5-4389-AC2A-E0BC792F0248}"/>
                  </a:ext>
                </a:extLst>
              </p:cNvPr>
              <p:cNvSpPr/>
              <p:nvPr userDrawn="1"/>
            </p:nvSpPr>
            <p:spPr>
              <a:xfrm rot="14112">
                <a:off x="6871596" y="6111999"/>
                <a:ext cx="302350" cy="250084"/>
              </a:xfrm>
              <a:custGeom>
                <a:avLst/>
                <a:gdLst/>
                <a:ahLst/>
                <a:cxnLst/>
                <a:rect b="b" l="0" r="r" t="0"/>
                <a:pathLst>
                  <a:path h="95250" w="115157">
                    <a:moveTo>
                      <a:pt x="0" y="0"/>
                    </a:moveTo>
                    <a:lnTo>
                      <a:pt x="115157" y="0"/>
                    </a:lnTo>
                    <a:lnTo>
                      <a:pt x="115157" y="95250"/>
                    </a:lnTo>
                    <a:lnTo>
                      <a:pt x="0" y="9525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w="9525">
                <a:noFill/>
                <a:prstDash val="solid"/>
                <a:miter lim="800000"/>
              </a:ln>
            </p:spPr>
            <p:txBody>
              <a:bodyPr anchor="ctr" rtlCol="0" vert="horz"/>
              <a:lstStyle/>
              <a:p>
                <a:pPr/>
                <a:r>
                  <a:rPr dirty="0" lang="en-US"/>
                  <a:t/>
                </a:r>
                <a:endParaRPr dirty="0" lang="en-US"/>
              </a:p>
            </p:txBody>
          </p:sp>
        </p:grpSp>
      </p:grpSp>
      <p:sp>
        <p:nvSpPr>
          <p:cNvPr id="34" name="Snip Diagonal Corner of Rectangle 24">
            <a:extLst>
              <a:ext uri="{FEB6F903-8103-47BA-9499-4F17890C2E82}">
                <a16:creationId xmlns:a16="http://schemas.microsoft.com/office/drawing/2010/main" id="{DD1F4823-4C63-4236-AC48-8066B3923C7E}"/>
              </a:ext>
            </a:extLst>
          </p:cNvPr>
          <p:cNvSpPr/>
          <p:nvPr/>
        </p:nvSpPr>
        <p:spPr>
          <a:xfrm flipH="true" rot="0">
            <a:off x="994891" y="1905304"/>
            <a:ext cx="4896458" cy="632178"/>
          </a:xfrm>
          <a:prstGeom prst="snip2DiagRect">
            <a:avLst/>
          </a:prstGeom>
          <a:solidFill>
            <a:schemeClr val="accent1"/>
          </a:solidFill>
          <a:ln cap="rnd" w="228600">
            <a:noFill/>
          </a:ln>
          <a:effectLst>
            <a:outerShdw blurRad="419100" dir="2700000" dist="292100">
              <a:schemeClr val="tx1">
                <a:alpha val="12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 rtlCol="0" vert="horz" wrap="square">
            <a:noAutofit/>
          </a:bodyPr>
          <a:lstStyle/>
          <a:p>
            <a:pPr algn="ctr"/>
            <a:r>
              <a:rPr dirty="0" lang="id-ID" sz="4000">
                <a:solidFill>
                  <a:schemeClr val="bg1"/>
                </a:solidFill>
                <a:latin typeface="Oswald"/>
              </a:rPr>
              <a:t/>
            </a:r>
            <a:endParaRPr dirty="0" lang="id-ID" sz="4000">
              <a:solidFill>
                <a:schemeClr val="bg1"/>
              </a:solidFill>
              <a:latin typeface="Oswald"/>
            </a:endParaRPr>
          </a:p>
        </p:txBody>
      </p:sp>
      <p:sp>
        <p:nvSpPr>
          <p:cNvPr id="35" name="Snip Diagonal Corner of Rectangle 33">
            <a:extLst>
              <a:ext uri="{58ABBBC3-AA11-4D03-831C-DEDB99A97783}">
                <a16:creationId xmlns:a16="http://schemas.microsoft.com/office/drawing/2010/main" id="{2637E125-7C04-40A4-BEDD-305C61EE7551}"/>
              </a:ext>
            </a:extLst>
          </p:cNvPr>
          <p:cNvSpPr/>
          <p:nvPr userDrawn="1"/>
        </p:nvSpPr>
        <p:spPr>
          <a:xfrm flipH="true" rot="0">
            <a:off x="6275333" y="1905304"/>
            <a:ext cx="4896458" cy="632178"/>
          </a:xfrm>
          <a:prstGeom prst="snip2DiagRect">
            <a:avLst/>
          </a:prstGeom>
          <a:solidFill>
            <a:schemeClr val="accent1"/>
          </a:solidFill>
          <a:ln cap="rnd" w="228600">
            <a:noFill/>
          </a:ln>
          <a:effectLst>
            <a:outerShdw blurRad="419100" dir="2700000" dist="292100">
              <a:schemeClr val="tx1">
                <a:alpha val="12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 rtlCol="0" vert="horz" wrap="square">
            <a:noAutofit/>
          </a:bodyPr>
          <a:lstStyle/>
          <a:p>
            <a:pPr algn="ctr"/>
            <a:r>
              <a:rPr dirty="0" lang="id-ID" sz="4000">
                <a:solidFill>
                  <a:schemeClr val="bg1"/>
                </a:solidFill>
                <a:latin typeface="Oswald"/>
              </a:rPr>
              <a:t/>
            </a:r>
            <a:endParaRPr dirty="0" lang="id-ID" sz="4000">
              <a:solidFill>
                <a:schemeClr val="bg1"/>
              </a:solidFill>
              <a:latin typeface="Oswald"/>
            </a:endParaRPr>
          </a:p>
        </p:txBody>
      </p:sp>
      <p:sp>
        <p:nvSpPr>
          <p:cNvPr id="36" name="Snip Diagonal Corner of Rectangle 38">
            <a:extLst>
              <a:ext uri="{09349240-B4A0-4108-8F40-04FA5243CB9D}">
                <a16:creationId xmlns:a16="http://schemas.microsoft.com/office/drawing/2010/main" id="{A61E2A64-A54F-4372-9604-307F96E5840B}"/>
              </a:ext>
            </a:extLst>
          </p:cNvPr>
          <p:cNvSpPr/>
          <p:nvPr userDrawn="1"/>
        </p:nvSpPr>
        <p:spPr>
          <a:xfrm flipH="true" rot="0">
            <a:off x="994891" y="3225754"/>
            <a:ext cx="4896458" cy="632178"/>
          </a:xfrm>
          <a:prstGeom prst="snip2DiagRect">
            <a:avLst/>
          </a:prstGeom>
          <a:solidFill>
            <a:schemeClr val="accent1"/>
          </a:solidFill>
          <a:ln cap="rnd" w="228600">
            <a:noFill/>
          </a:ln>
          <a:effectLst>
            <a:outerShdw blurRad="419100" dir="2700000" dist="292100">
              <a:schemeClr val="tx1">
                <a:alpha val="12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 rtlCol="0" vert="horz" wrap="square">
            <a:noAutofit/>
          </a:bodyPr>
          <a:lstStyle/>
          <a:p>
            <a:pPr algn="ctr"/>
            <a:r>
              <a:rPr dirty="0" lang="id-ID" sz="4000">
                <a:solidFill>
                  <a:schemeClr val="bg1"/>
                </a:solidFill>
                <a:latin typeface="Oswald"/>
              </a:rPr>
              <a:t/>
            </a:r>
            <a:endParaRPr dirty="0" lang="id-ID" sz="4000">
              <a:solidFill>
                <a:schemeClr val="bg1"/>
              </a:solidFill>
              <a:latin typeface="Oswald"/>
            </a:endParaRPr>
          </a:p>
        </p:txBody>
      </p:sp>
      <p:sp>
        <p:nvSpPr>
          <p:cNvPr id="37" name="Snip Diagonal Corner of Rectangle 43">
            <a:extLst>
              <a:ext uri="{E249D10B-5470-4F61-9347-80CCC186BCDF}">
                <a16:creationId xmlns:a16="http://schemas.microsoft.com/office/drawing/2010/main" id="{DABC77A5-E13B-474F-98F3-E0C4267ECB0E}"/>
              </a:ext>
            </a:extLst>
          </p:cNvPr>
          <p:cNvSpPr/>
          <p:nvPr userDrawn="1"/>
        </p:nvSpPr>
        <p:spPr>
          <a:xfrm flipH="true" rot="0">
            <a:off x="6275333" y="3225754"/>
            <a:ext cx="4896458" cy="632178"/>
          </a:xfrm>
          <a:prstGeom prst="snip2DiagRect">
            <a:avLst/>
          </a:prstGeom>
          <a:solidFill>
            <a:schemeClr val="accent1"/>
          </a:solidFill>
          <a:ln cap="rnd" w="228600">
            <a:noFill/>
          </a:ln>
          <a:effectLst>
            <a:outerShdw blurRad="419100" dir="2700000" dist="292100">
              <a:schemeClr val="tx1">
                <a:alpha val="12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 rtlCol="0" vert="horz" wrap="square">
            <a:noAutofit/>
          </a:bodyPr>
          <a:lstStyle/>
          <a:p>
            <a:pPr algn="ctr"/>
            <a:r>
              <a:rPr dirty="0" lang="id-ID" sz="4000">
                <a:solidFill>
                  <a:schemeClr val="bg1"/>
                </a:solidFill>
                <a:latin typeface="Oswald"/>
              </a:rPr>
              <a:t/>
            </a:r>
            <a:endParaRPr dirty="0" lang="id-ID" sz="4000">
              <a:solidFill>
                <a:schemeClr val="bg1"/>
              </a:solidFill>
              <a:latin typeface="Oswald"/>
            </a:endParaRPr>
          </a:p>
        </p:txBody>
      </p:sp>
      <p:sp>
        <p:nvSpPr>
          <p:cNvPr id="38" name="Snip Diagonal Corner of Rectangle 48">
            <a:extLst>
              <a:ext uri="{C0923F5E-5BD2-4DF8-9A93-D560B1896F0A}">
                <a16:creationId xmlns:a16="http://schemas.microsoft.com/office/drawing/2010/main" id="{EDBDE089-8730-476D-8A98-3AD34C0CD94A}"/>
              </a:ext>
            </a:extLst>
          </p:cNvPr>
          <p:cNvSpPr/>
          <p:nvPr userDrawn="1"/>
        </p:nvSpPr>
        <p:spPr>
          <a:xfrm flipH="true" rot="0">
            <a:off x="994891" y="4576180"/>
            <a:ext cx="4896458" cy="632178"/>
          </a:xfrm>
          <a:prstGeom prst="snip2DiagRect">
            <a:avLst/>
          </a:prstGeom>
          <a:solidFill>
            <a:schemeClr val="accent1"/>
          </a:solidFill>
          <a:ln cap="rnd" w="228600">
            <a:noFill/>
          </a:ln>
          <a:effectLst>
            <a:outerShdw blurRad="419100" dir="2700000" dist="292100">
              <a:schemeClr val="tx1">
                <a:alpha val="12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 rtlCol="0" vert="horz" wrap="square">
            <a:noAutofit/>
          </a:bodyPr>
          <a:lstStyle/>
          <a:p>
            <a:pPr algn="ctr"/>
            <a:r>
              <a:rPr dirty="0" lang="id-ID" sz="4000">
                <a:solidFill>
                  <a:schemeClr val="bg1"/>
                </a:solidFill>
                <a:latin typeface="Oswald"/>
              </a:rPr>
              <a:t/>
            </a:r>
            <a:endParaRPr dirty="0" lang="id-ID" sz="4000">
              <a:solidFill>
                <a:schemeClr val="bg1"/>
              </a:solidFill>
              <a:latin typeface="Oswald"/>
            </a:endParaRPr>
          </a:p>
        </p:txBody>
      </p:sp>
      <p:sp>
        <p:nvSpPr>
          <p:cNvPr id="39" name="Snip Diagonal Corner of Rectangle 53">
            <a:extLst>
              <a:ext uri="{96FDB7A7-358D-45ED-8BE0-706240405574}">
                <a16:creationId xmlns:a16="http://schemas.microsoft.com/office/drawing/2010/main" id="{08CFDD59-D132-4E46-873B-7D1230A2F26E}"/>
              </a:ext>
            </a:extLst>
          </p:cNvPr>
          <p:cNvSpPr/>
          <p:nvPr userDrawn="1"/>
        </p:nvSpPr>
        <p:spPr>
          <a:xfrm flipH="true" rot="0">
            <a:off x="6275333" y="4576180"/>
            <a:ext cx="4896458" cy="632178"/>
          </a:xfrm>
          <a:prstGeom prst="snip2DiagRect">
            <a:avLst/>
          </a:prstGeom>
          <a:solidFill>
            <a:schemeClr val="accent1"/>
          </a:solidFill>
          <a:ln cap="rnd" w="228600">
            <a:noFill/>
          </a:ln>
          <a:effectLst>
            <a:outerShdw blurRad="419100" dir="2700000" dist="292100">
              <a:schemeClr val="tx1">
                <a:alpha val="12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 rtlCol="0" vert="horz" wrap="square">
            <a:noAutofit/>
          </a:bodyPr>
          <a:lstStyle/>
          <a:p>
            <a:pPr algn="ctr"/>
            <a:r>
              <a:rPr dirty="0" lang="id-ID" sz="4000">
                <a:solidFill>
                  <a:schemeClr val="bg1"/>
                </a:solidFill>
                <a:latin typeface="Oswald"/>
              </a:rPr>
              <a:t/>
            </a:r>
            <a:endParaRPr dirty="0" lang="id-ID" sz="4000">
              <a:solidFill>
                <a:schemeClr val="bg1"/>
              </a:solidFill>
              <a:latin typeface="Oswald"/>
            </a:endParaRPr>
          </a:p>
        </p:txBody>
      </p:sp>
      <p:sp>
        <p:nvSpPr>
          <p:cNvPr id="40" name="Freeform 84">
            <a:extLst>
              <a:ext uri="{A9D1B4D8-9FED-4B03-A83A-BCF06C65D00A}">
                <a16:creationId xmlns:a16="http://schemas.microsoft.com/office/drawing/2010/main" id="{6A055022-DF85-480A-B415-F18162B27C07}"/>
              </a:ext>
            </a:extLst>
          </p:cNvPr>
          <p:cNvSpPr/>
          <p:nvPr userDrawn="1"/>
        </p:nvSpPr>
        <p:spPr>
          <a:xfrm rot="10800000">
            <a:off x="0" y="4946766"/>
            <a:ext cx="767295" cy="767978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1" name="Freeform 85">
            <a:extLst>
              <a:ext uri="{E8DAB69F-973C-40EE-8DC6-6635CA696E30}">
                <a16:creationId xmlns:a16="http://schemas.microsoft.com/office/drawing/2010/main" id="{EE12B796-EB9E-4791-A55A-E3212266041C}"/>
              </a:ext>
            </a:extLst>
          </p:cNvPr>
          <p:cNvSpPr/>
          <p:nvPr userDrawn="1"/>
        </p:nvSpPr>
        <p:spPr>
          <a:xfrm rot="10800000">
            <a:off x="466455" y="5482063"/>
            <a:ext cx="767295" cy="767978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2" name="Freeform 86">
            <a:extLst>
              <a:ext uri="{9402650A-3B08-4F0D-8FF2-6AFF566E2432}">
                <a16:creationId xmlns:a16="http://schemas.microsoft.com/office/drawing/2010/main" id="{3F4D0299-5F09-4CA6-98CC-917E8B97D407}"/>
              </a:ext>
            </a:extLst>
          </p:cNvPr>
          <p:cNvSpPr/>
          <p:nvPr userDrawn="1"/>
        </p:nvSpPr>
        <p:spPr>
          <a:xfrm rot="10800000">
            <a:off x="279608" y="6111124"/>
            <a:ext cx="306800" cy="307073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3" name="Freeform 87">
            <a:extLst>
              <a:ext uri="{C70CD3FF-32C1-4843-BEE8-D4C60193518D}">
                <a16:creationId xmlns:a16="http://schemas.microsoft.com/office/drawing/2010/main" id="{EC5B80CF-C3D1-4B51-9D2D-C420FAEDF0EE}"/>
              </a:ext>
            </a:extLst>
          </p:cNvPr>
          <p:cNvSpPr/>
          <p:nvPr userDrawn="1"/>
        </p:nvSpPr>
        <p:spPr>
          <a:xfrm rot="10800000">
            <a:off x="874148" y="6550926"/>
            <a:ext cx="306800" cy="307073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8" y="0"/>
                </a:lnTo>
                <a:lnTo>
                  <a:pt x="793488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4" name="Freeform 88">
            <a:extLst>
              <a:ext uri="{65C5C8CC-5D19-4E76-8D97-61E0B3B13F71}">
                <a16:creationId xmlns:a16="http://schemas.microsoft.com/office/drawing/2010/main" id="{708F1510-934A-4796-BBB2-C09683DEDB49}"/>
              </a:ext>
            </a:extLst>
          </p:cNvPr>
          <p:cNvSpPr/>
          <p:nvPr userDrawn="1"/>
        </p:nvSpPr>
        <p:spPr>
          <a:xfrm rot="10800000">
            <a:off x="1173774" y="6189090"/>
            <a:ext cx="151045" cy="151180"/>
          </a:xfrm>
          <a:custGeom>
            <a:avLst/>
            <a:gdLst/>
            <a:ahLst/>
            <a:cxnLst/>
            <a:rect b="b" l="0" r="r" t="0"/>
            <a:pathLst>
              <a:path h="391001" w="390653">
                <a:moveTo>
                  <a:pt x="0" y="0"/>
                </a:moveTo>
                <a:lnTo>
                  <a:pt x="390654" y="0"/>
                </a:lnTo>
                <a:lnTo>
                  <a:pt x="390654" y="391001"/>
                </a:lnTo>
                <a:lnTo>
                  <a:pt x="0" y="391001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5" name="Freeform 89">
            <a:extLst>
              <a:ext uri="{E2A064FD-6C88-4175-AE3B-7119EA5AB610}">
                <a16:creationId xmlns:a16="http://schemas.microsoft.com/office/drawing/2010/main" id="{A464B3E7-2D35-46E6-B522-8EEFA9DB796E}"/>
              </a:ext>
            </a:extLst>
          </p:cNvPr>
          <p:cNvSpPr/>
          <p:nvPr userDrawn="1"/>
        </p:nvSpPr>
        <p:spPr>
          <a:xfrm rot="10800000">
            <a:off x="924301" y="4644811"/>
            <a:ext cx="767295" cy="767978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6" name="Freeform 90">
            <a:extLst>
              <a:ext uri="{10C51B31-861C-449D-9B3D-71BEA7E56B6B}">
                <a16:creationId xmlns:a16="http://schemas.microsoft.com/office/drawing/2010/main" id="{C61B3605-121A-477A-8549-FDBEC6F9FFA2}"/>
              </a:ext>
            </a:extLst>
          </p:cNvPr>
          <p:cNvSpPr/>
          <p:nvPr userDrawn="1"/>
        </p:nvSpPr>
        <p:spPr>
          <a:xfrm rot="10800000">
            <a:off x="210728" y="5234946"/>
            <a:ext cx="767295" cy="767978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7" name="Freeform 91">
            <a:extLst>
              <a:ext uri="{8C1716FD-4DD0-43D4-840C-4FF1A638B925}">
                <a16:creationId xmlns:a16="http://schemas.microsoft.com/office/drawing/2010/main" id="{34075859-FCBF-44C8-B4D9-71C374EE49AB}"/>
              </a:ext>
            </a:extLst>
          </p:cNvPr>
          <p:cNvSpPr/>
          <p:nvPr userDrawn="1"/>
        </p:nvSpPr>
        <p:spPr>
          <a:xfrm rot="10800000">
            <a:off x="1027586" y="6033380"/>
            <a:ext cx="767295" cy="767978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8" name="Freeform 92">
            <a:extLst>
              <a:ext uri="{23647B21-A8FB-43DA-ACD2-0123E3DE550F}">
                <a16:creationId xmlns:a16="http://schemas.microsoft.com/office/drawing/2010/main" id="{2D56D5A6-D7D8-47EA-9486-9B75FBAD67E7}"/>
              </a:ext>
            </a:extLst>
          </p:cNvPr>
          <p:cNvSpPr/>
          <p:nvPr userDrawn="1"/>
        </p:nvSpPr>
        <p:spPr>
          <a:xfrm rot="10800000">
            <a:off x="1931235" y="3714750"/>
            <a:ext cx="362577" cy="36290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9" name="Freeform 93">
            <a:extLst>
              <a:ext uri="{A5F3BA00-CF11-4FB9-BBFD-34B840C0F8CA}">
                <a16:creationId xmlns:a16="http://schemas.microsoft.com/office/drawing/2010/main" id="{818F1051-90E4-4B11-8865-5C02A8E28520}"/>
              </a:ext>
            </a:extLst>
          </p:cNvPr>
          <p:cNvSpPr/>
          <p:nvPr userDrawn="1"/>
        </p:nvSpPr>
        <p:spPr>
          <a:xfrm rot="10800000">
            <a:off x="2356355" y="5152390"/>
            <a:ext cx="144976" cy="145105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0" name="Freeform 76">
            <a:extLst>
              <a:ext uri="{3FB85423-F893-433A-A2D5-C1F44031416A}">
                <a16:creationId xmlns:a16="http://schemas.microsoft.com/office/drawing/2010/main" id="{5844BA7D-0514-4419-8BD4-F3B5BE3BAD5C}"/>
              </a:ext>
            </a:extLst>
          </p:cNvPr>
          <p:cNvSpPr/>
          <p:nvPr userDrawn="1"/>
        </p:nvSpPr>
        <p:spPr>
          <a:xfrm rot="0">
            <a:off x="11400911" y="1178710"/>
            <a:ext cx="791089" cy="791793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1" name="Freeform 77">
            <a:extLst>
              <a:ext uri="{3794163F-2200-4ABB-82B5-CE22A7CFFFB3}">
                <a16:creationId xmlns:a16="http://schemas.microsoft.com/office/drawing/2010/main" id="{C018BB28-36F5-4D9B-842B-BA5DD5284F0E}"/>
              </a:ext>
            </a:extLst>
          </p:cNvPr>
          <p:cNvSpPr/>
          <p:nvPr userDrawn="1"/>
        </p:nvSpPr>
        <p:spPr>
          <a:xfrm rot="0">
            <a:off x="10919991" y="626812"/>
            <a:ext cx="791089" cy="791793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2" name="Freeform 78">
            <a:extLst>
              <a:ext uri="{19D7AD34-60C9-4B9B-BD5E-88D053C1D614}">
                <a16:creationId xmlns:a16="http://schemas.microsoft.com/office/drawing/2010/main" id="{E9771F08-6FF2-4C4C-954F-73129EB6373C}"/>
              </a:ext>
            </a:extLst>
          </p:cNvPr>
          <p:cNvSpPr/>
          <p:nvPr userDrawn="1"/>
        </p:nvSpPr>
        <p:spPr>
          <a:xfrm rot="0">
            <a:off x="11587407" y="453441"/>
            <a:ext cx="316313" cy="316595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3" name="Freeform 79">
            <a:extLst>
              <a:ext uri="{D8A98AA9-6330-4198-B0E3-C63E62B44DD6}">
                <a16:creationId xmlns:a16="http://schemas.microsoft.com/office/drawing/2010/main" id="{D7897C80-ED52-4B6B-88CB-71E076DE374B}"/>
              </a:ext>
            </a:extLst>
          </p:cNvPr>
          <p:cNvSpPr/>
          <p:nvPr userDrawn="1"/>
        </p:nvSpPr>
        <p:spPr>
          <a:xfrm rot="0">
            <a:off x="10974430" y="1"/>
            <a:ext cx="316313" cy="316595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8" y="0"/>
                </a:lnTo>
                <a:lnTo>
                  <a:pt x="793488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4" name="Freeform 80">
            <a:extLst>
              <a:ext uri="{B0B3C3F2-DC2E-4E8C-B6BF-0BFA47EF1750}">
                <a16:creationId xmlns:a16="http://schemas.microsoft.com/office/drawing/2010/main" id="{F2255788-9C00-49DF-B82F-04E16484980A}"/>
              </a:ext>
            </a:extLst>
          </p:cNvPr>
          <p:cNvSpPr/>
          <p:nvPr userDrawn="1"/>
        </p:nvSpPr>
        <p:spPr>
          <a:xfrm rot="0">
            <a:off x="10826097" y="533786"/>
            <a:ext cx="155729" cy="155867"/>
          </a:xfrm>
          <a:custGeom>
            <a:avLst/>
            <a:gdLst/>
            <a:ahLst/>
            <a:cxnLst/>
            <a:rect b="b" l="0" r="r" t="0"/>
            <a:pathLst>
              <a:path h="391001" w="390653">
                <a:moveTo>
                  <a:pt x="0" y="0"/>
                </a:moveTo>
                <a:lnTo>
                  <a:pt x="390654" y="0"/>
                </a:lnTo>
                <a:lnTo>
                  <a:pt x="390654" y="391001"/>
                </a:lnTo>
                <a:lnTo>
                  <a:pt x="0" y="391001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5" name="Freeform 81">
            <a:extLst>
              <a:ext uri="{078E7EA3-81BA-4DD8-9598-23E2C593061B}">
                <a16:creationId xmlns:a16="http://schemas.microsoft.com/office/drawing/2010/main" id="{0FAEF5C5-0080-4798-A078-53D47D22A365}"/>
              </a:ext>
            </a:extLst>
          </p:cNvPr>
          <p:cNvSpPr/>
          <p:nvPr userDrawn="1"/>
        </p:nvSpPr>
        <p:spPr>
          <a:xfrm rot="0">
            <a:off x="10447948" y="1490028"/>
            <a:ext cx="791089" cy="791793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6" name="Freeform 82">
            <a:extLst>
              <a:ext uri="{0AEB22E5-616F-46C9-B605-F92363FB30FA}">
                <a16:creationId xmlns:a16="http://schemas.microsoft.com/office/drawing/2010/main" id="{5A8DEA90-C929-4968-B045-A1C93C8636F5}"/>
              </a:ext>
            </a:extLst>
          </p:cNvPr>
          <p:cNvSpPr/>
          <p:nvPr userDrawn="1"/>
        </p:nvSpPr>
        <p:spPr>
          <a:xfrm rot="0">
            <a:off x="11183649" y="881594"/>
            <a:ext cx="791089" cy="791793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7" name="Freeform 83">
            <a:extLst>
              <a:ext uri="{98FBC347-CC91-4D66-8683-AAA6C7375879}">
                <a16:creationId xmlns:a16="http://schemas.microsoft.com/office/drawing/2010/main" id="{CEC36EAF-6753-4CDA-A647-4022118533D5}"/>
              </a:ext>
            </a:extLst>
          </p:cNvPr>
          <p:cNvSpPr/>
          <p:nvPr userDrawn="1"/>
        </p:nvSpPr>
        <p:spPr>
          <a:xfrm rot="0">
            <a:off x="10341459" y="58398"/>
            <a:ext cx="791089" cy="791793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8" name="Freeform 94">
            <a:extLst>
              <a:ext uri="{1AB821C5-36C1-46AF-84D8-286E39B97DB6}">
                <a16:creationId xmlns:a16="http://schemas.microsoft.com/office/drawing/2010/main" id="{642BF4A1-CAA3-4213-B19D-10D026034470}"/>
              </a:ext>
            </a:extLst>
          </p:cNvPr>
          <p:cNvSpPr/>
          <p:nvPr userDrawn="1"/>
        </p:nvSpPr>
        <p:spPr>
          <a:xfrm rot="10800000">
            <a:off x="9794293" y="967164"/>
            <a:ext cx="149472" cy="149604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9" name="Freeform 95">
            <a:extLst>
              <a:ext uri="{C1B83257-4D3A-483D-839C-78B3E0E60A9C}">
                <a16:creationId xmlns:a16="http://schemas.microsoft.com/office/drawing/2010/main" id="{F558EFA7-9FC3-4B8A-8A8B-9ABCB1487FB2}"/>
              </a:ext>
            </a:extLst>
          </p:cNvPr>
          <p:cNvSpPr/>
          <p:nvPr userDrawn="1"/>
        </p:nvSpPr>
        <p:spPr>
          <a:xfrm rot="10800000">
            <a:off x="8539782" y="4310903"/>
            <a:ext cx="587730" cy="588252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3F247CFC-E413-4A59-A761-330DCCCD4C1A}">
        <p14:creationId xmlns:p14="http://schemas.microsoft.com/office/powerpoint/2010/main" val="16824945960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>
            <a:extLst>
              <a:ext uri="{0C43C016-8221-48E0-B661-D1A00BD4BE00}">
                <a16:creationId xmlns:a16="http://schemas.microsoft.com/office/drawing/2010/main" id="{FB323FA1-0CB6-42D1-B4D5-42EF194DAF77}"/>
              </a:ext>
            </a:extLst>
          </p:cNvPr>
          <p:cNvGrpSpPr/>
          <p:nvPr/>
        </p:nvGrpSpPr>
        <p:grpSpPr>
          <a:xfrm rot="0">
            <a:off x="7656492" y="771108"/>
            <a:ext cx="3663739" cy="5202448"/>
            <a:chOff x="19740900" y="3907229"/>
            <a:chExt cx="2810409" cy="3990736"/>
          </a:xfrm>
          <a:solidFill>
            <a:schemeClr val="bg1"/>
          </a:solidFill>
          <a:effectLst>
            <a:outerShdw blurRad="1270000" dir="5400000" dist="762000" sx="74000" sy="74000">
              <a:schemeClr val="tx1">
                <a:alpha val="31000"/>
                <a:lumMod val="75000"/>
                <a:lumOff val="25000"/>
              </a:schemeClr>
            </a:outerShdw>
          </a:effectLst>
        </p:grpSpPr>
        <p:sp>
          <p:nvSpPr>
            <p:cNvPr id="3" name="Freeform 33">
              <a:extLst>
                <a:ext uri="{81C5D6C5-40FF-43F1-B8A4-AEF8B9F58634}">
                  <a16:creationId xmlns:a16="http://schemas.microsoft.com/office/drawing/2010/main" id="{1C0AE011-B322-41D4-81F1-68ED0AAEB103}"/>
                </a:ext>
              </a:extLst>
            </p:cNvPr>
            <p:cNvSpPr/>
            <p:nvPr/>
          </p:nvSpPr>
          <p:spPr>
            <a:xfrm rot="0">
              <a:off x="19740900" y="3907229"/>
              <a:ext cx="2810409" cy="3990736"/>
            </a:xfrm>
            <a:custGeom>
              <a:avLst/>
              <a:gdLst/>
              <a:ahLst/>
              <a:cxnLst/>
              <a:rect b="b" l="0" r="r" t="0"/>
              <a:pathLst>
                <a:path h="1183" w="834">
                  <a:moveTo>
                    <a:pt x="834" y="1133"/>
                  </a:moveTo>
                  <a:cubicBezTo>
                    <a:pt x="834" y="1160"/>
                    <a:pt x="812" y="1183"/>
                    <a:pt x="785" y="1183"/>
                  </a:cubicBezTo>
                  <a:cubicBezTo>
                    <a:pt x="50" y="1183"/>
                    <a:pt x="50" y="1183"/>
                    <a:pt x="50" y="1183"/>
                  </a:cubicBezTo>
                  <a:cubicBezTo>
                    <a:pt x="22" y="1183"/>
                    <a:pt x="0" y="1160"/>
                    <a:pt x="0" y="1133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2" y="0"/>
                    <a:pt x="50" y="0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812" y="0"/>
                    <a:pt x="834" y="22"/>
                    <a:pt x="834" y="49"/>
                  </a:cubicBezTo>
                  <a:cubicBezTo>
                    <a:pt x="834" y="1133"/>
                    <a:pt x="834" y="1133"/>
                    <a:pt x="834" y="113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t" bIns="22851" lIns="45702" numCol="1" rIns="45702" rtlCol="0" tIns="22851" vert="horz" wrap="square"/>
            <a:lstStyle/>
            <a:p>
              <a:pPr/>
              <a:r>
                <a:rPr dirty="0" lang="id-ID">
                  <a:latin typeface="Calibri"/>
                </a:rPr>
                <a:t/>
              </a:r>
              <a:endParaRPr dirty="0" lang="id-ID">
                <a:latin typeface="Calibri"/>
              </a:endParaRPr>
            </a:p>
          </p:txBody>
        </p:sp>
        <p:grpSp>
          <p:nvGrpSpPr>
            <p:cNvPr id="4" name="Group 16">
              <a:extLst>
                <a:ext uri="{4D127A3F-B4E6-4969-8F87-D4C71854B8FE}">
                  <a16:creationId xmlns:a16="http://schemas.microsoft.com/office/drawing/2010/main" id="{DF91E682-C94D-4F54-ACC5-7B6DC25BE350}"/>
                </a:ext>
              </a:extLst>
            </p:cNvPr>
            <p:cNvGrpSpPr/>
            <p:nvPr/>
          </p:nvGrpSpPr>
          <p:grpSpPr>
            <a:xfrm rot="0">
              <a:off x="21066818" y="4065780"/>
              <a:ext cx="104590" cy="53974"/>
              <a:chOff x="21066818" y="4065780"/>
              <a:chExt cx="104590" cy="53974"/>
            </a:xfrm>
            <a:grpFill/>
          </p:grpSpPr>
          <p:sp>
            <p:nvSpPr>
              <p:cNvPr id="5" name="Oval 35">
                <a:extLst>
                  <a:ext uri="{79B90C86-A403-481B-A020-D20B8D7DC56B}">
                    <a16:creationId xmlns:a16="http://schemas.microsoft.com/office/drawing/2010/main" id="{63F8A897-95AD-4047-B096-F7332BBE47E3}"/>
                  </a:ext>
                </a:extLst>
              </p:cNvPr>
              <p:cNvSpPr>
                <a:spLocks noChangeArrowheads="true"/>
              </p:cNvSpPr>
              <p:nvPr/>
            </p:nvSpPr>
            <p:spPr>
              <a:xfrm rot="0">
                <a:off x="21120798" y="4069152"/>
                <a:ext cx="50609" cy="50602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anchor="t" bIns="22851" lIns="45702" numCol="1" rIns="45702" rtlCol="0" tIns="22851" vert="horz" wrap="square"/>
              <a:lstStyle/>
              <a:p>
                <a:pPr/>
                <a:r>
                  <a:rPr dirty="0" lang="id-ID">
                    <a:latin typeface="Calibri"/>
                  </a:rPr>
                  <a:t/>
                </a:r>
                <a:endParaRPr dirty="0" lang="id-ID">
                  <a:latin typeface="Calibri"/>
                </a:endParaRPr>
              </a:p>
            </p:txBody>
          </p:sp>
          <p:sp>
            <p:nvSpPr>
              <p:cNvPr id="6" name="Oval 36">
                <a:extLst>
                  <a:ext uri="{5F65137D-8638-4830-B0CC-BBA44538AEB6}">
                    <a16:creationId xmlns:a16="http://schemas.microsoft.com/office/drawing/2010/main" id="{7F8E2C27-ED01-440B-9DEC-9C0485781D67}"/>
                  </a:ext>
                </a:extLst>
              </p:cNvPr>
              <p:cNvSpPr>
                <a:spLocks noChangeArrowheads="true"/>
              </p:cNvSpPr>
              <p:nvPr/>
            </p:nvSpPr>
            <p:spPr>
              <a:xfrm rot="0">
                <a:off x="21120798" y="4065780"/>
                <a:ext cx="50609" cy="50602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anchor="t" bIns="22851" lIns="45702" numCol="1" rIns="45702" rtlCol="0" tIns="22851" vert="horz" wrap="square"/>
              <a:lstStyle/>
              <a:p>
                <a:pPr/>
                <a:r>
                  <a:rPr dirty="0" lang="id-ID">
                    <a:latin typeface="Calibri"/>
                  </a:rPr>
                  <a:t/>
                </a:r>
                <a:endParaRPr dirty="0" lang="id-ID">
                  <a:latin typeface="Calibri"/>
                </a:endParaRPr>
              </a:p>
            </p:txBody>
          </p:sp>
          <p:sp>
            <p:nvSpPr>
              <p:cNvPr id="7" name="Oval 37">
                <a:extLst>
                  <a:ext uri="{3FCE4240-8556-4503-8944-6F4658AD5C0F}">
                    <a16:creationId xmlns:a16="http://schemas.microsoft.com/office/drawing/2010/main" id="{A848B377-F459-4CA2-90E7-404B7094941D}"/>
                  </a:ext>
                </a:extLst>
              </p:cNvPr>
              <p:cNvSpPr>
                <a:spLocks noChangeArrowheads="true"/>
              </p:cNvSpPr>
              <p:nvPr/>
            </p:nvSpPr>
            <p:spPr>
              <a:xfrm rot="0">
                <a:off x="21130920" y="4075899"/>
                <a:ext cx="30366" cy="30362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anchor="t" bIns="22851" lIns="45702" numCol="1" rIns="45702" rtlCol="0" tIns="22851" vert="horz" wrap="square"/>
              <a:lstStyle/>
              <a:p>
                <a:pPr/>
                <a:r>
                  <a:rPr dirty="0" lang="id-ID">
                    <a:latin typeface="Calibri"/>
                  </a:rPr>
                  <a:t/>
                </a:r>
                <a:endParaRPr dirty="0" lang="id-ID">
                  <a:latin typeface="Calibri"/>
                </a:endParaRPr>
              </a:p>
            </p:txBody>
          </p:sp>
          <p:sp>
            <p:nvSpPr>
              <p:cNvPr id="8" name="Oval 38">
                <a:extLst>
                  <a:ext uri="{11A42C0E-F6FA-425E-A265-AEAD77398B82}">
                    <a16:creationId xmlns:a16="http://schemas.microsoft.com/office/drawing/2010/main" id="{9A2A5B5D-BAD0-4E15-BA50-A9474D30E8C0}"/>
                  </a:ext>
                </a:extLst>
              </p:cNvPr>
              <p:cNvSpPr>
                <a:spLocks noChangeArrowheads="true"/>
              </p:cNvSpPr>
              <p:nvPr/>
            </p:nvSpPr>
            <p:spPr>
              <a:xfrm rot="0">
                <a:off x="21137668" y="4082646"/>
                <a:ext cx="16870" cy="16868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anchor="t" bIns="22851" lIns="45702" numCol="1" rIns="45702" rtlCol="0" tIns="22851" vert="horz" wrap="square"/>
              <a:lstStyle/>
              <a:p>
                <a:pPr/>
                <a:r>
                  <a:rPr dirty="0" lang="id-ID">
                    <a:latin typeface="Calibri"/>
                  </a:rPr>
                  <a:t/>
                </a:r>
                <a:endParaRPr dirty="0" lang="id-ID">
                  <a:latin typeface="Calibri"/>
                </a:endParaRPr>
              </a:p>
            </p:txBody>
          </p:sp>
          <p:sp>
            <p:nvSpPr>
              <p:cNvPr id="9" name="Freeform 39">
                <a:extLst>
                  <a:ext uri="{DDE8B8E0-7162-4BB8-AAEF-8B05881D1F5A}">
                    <a16:creationId xmlns:a16="http://schemas.microsoft.com/office/drawing/2010/main" id="{B00975D3-FF89-4B70-8280-679AC434E359}"/>
                  </a:ext>
                </a:extLst>
              </p:cNvPr>
              <p:cNvSpPr/>
              <p:nvPr/>
            </p:nvSpPr>
            <p:spPr>
              <a:xfrm rot="0">
                <a:off x="21144416" y="4089393"/>
                <a:ext cx="3375" cy="3374"/>
              </a:xfrm>
              <a:custGeom>
                <a:avLst/>
                <a:gdLst/>
                <a:ahLst/>
                <a:cxnLst/>
                <a:rect b="b" l="0" r="r" t="0"/>
                <a:pathLst>
                  <a:path h="1" w="1">
                    <a:moveTo>
                      <a:pt x="1" y="0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t" bIns="22851" lIns="45702" numCol="1" rIns="45702" rtlCol="0" tIns="22851" vert="horz" wrap="square"/>
              <a:lstStyle/>
              <a:p>
                <a:pPr/>
                <a:r>
                  <a:rPr dirty="0" lang="id-ID">
                    <a:latin typeface="Calibri"/>
                  </a:rPr>
                  <a:t/>
                </a:r>
                <a:endParaRPr dirty="0" lang="id-ID">
                  <a:latin typeface="Calibri"/>
                </a:endParaRPr>
              </a:p>
            </p:txBody>
          </p:sp>
          <p:sp>
            <p:nvSpPr>
              <p:cNvPr id="10" name="Rectangle 40">
                <a:extLst>
                  <a:ext uri="{A4F1A0CF-4ABE-43D0-A56A-6B33BB779FD5}">
                    <a16:creationId xmlns:a16="http://schemas.microsoft.com/office/drawing/2010/main" id="{FE0372C4-DF71-453D-B8B7-AC1E55CD78AA}"/>
                  </a:ext>
                </a:extLst>
              </p:cNvPr>
              <p:cNvSpPr>
                <a:spLocks noChangeArrowheads="true"/>
              </p:cNvSpPr>
              <p:nvPr/>
            </p:nvSpPr>
            <p:spPr>
              <a:xfrm rot="0">
                <a:off x="21066818" y="4082646"/>
                <a:ext cx="23618" cy="2361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anchor="t" bIns="22851" lIns="45702" numCol="1" rIns="45702" rtlCol="0" tIns="22851" vert="horz" wrap="square"/>
              <a:lstStyle/>
              <a:p>
                <a:pPr/>
                <a:r>
                  <a:rPr dirty="0" lang="id-ID">
                    <a:latin typeface="Calibri"/>
                  </a:rPr>
                  <a:t/>
                </a:r>
                <a:endParaRPr dirty="0" lang="id-ID">
                  <a:latin typeface="Calibri"/>
                </a:endParaRPr>
              </a:p>
            </p:txBody>
          </p:sp>
        </p:grpSp>
        <p:sp>
          <p:nvSpPr>
            <p:cNvPr id="11" name="Rectangle 41">
              <a:extLst>
                <a:ext uri="{65C25395-164E-4371-BDD1-B2DCFADB858D}">
                  <a16:creationId xmlns:a16="http://schemas.microsoft.com/office/drawing/2010/main" id="{93DF89C7-5CB4-4B4C-84D2-DB0B39D2EDC6}"/>
                </a:ext>
              </a:extLst>
            </p:cNvPr>
            <p:cNvSpPr>
              <a:spLocks noChangeArrowheads="true"/>
            </p:cNvSpPr>
            <p:nvPr/>
          </p:nvSpPr>
          <p:spPr>
            <a:xfrm rot="0">
              <a:off x="19909592" y="4241197"/>
              <a:ext cx="2476398" cy="3302562"/>
            </a:xfrm>
            <a:prstGeom prst="rect">
              <a:avLst/>
            </a:prstGeom>
            <a:grpFill/>
            <a:ln>
              <a:noFill/>
            </a:ln>
          </p:spPr>
          <p:txBody>
            <a:bodyPr anchor="t" bIns="22851" lIns="45702" numCol="1" rIns="45702" rtlCol="0" tIns="22851" vert="horz" wrap="square"/>
            <a:lstStyle/>
            <a:p>
              <a:pPr/>
              <a:r>
                <a:rPr dirty="0" lang="id-ID">
                  <a:latin typeface="Calibri"/>
                </a:rPr>
                <a:t/>
              </a:r>
              <a:endParaRPr dirty="0" lang="id-ID">
                <a:latin typeface="Calibri"/>
              </a:endParaRPr>
            </a:p>
          </p:txBody>
        </p:sp>
        <p:grpSp>
          <p:nvGrpSpPr>
            <p:cNvPr id="12" name="Group 18">
              <a:extLst>
                <a:ext uri="{5C09AF76-3DE5-4A55-95DF-82D4F54CC48A}">
                  <a16:creationId xmlns:a16="http://schemas.microsoft.com/office/drawing/2010/main" id="{51486826-984D-4A17-B11F-92AD5554AB71}"/>
                </a:ext>
              </a:extLst>
            </p:cNvPr>
            <p:cNvGrpSpPr/>
            <p:nvPr/>
          </p:nvGrpSpPr>
          <p:grpSpPr>
            <a:xfrm rot="0">
              <a:off x="21043198" y="7614599"/>
              <a:ext cx="209178" cy="212525"/>
              <a:chOff x="21043198" y="7614599"/>
              <a:chExt cx="209178" cy="212525"/>
            </a:xfrm>
            <a:grpFill/>
          </p:grpSpPr>
          <p:sp>
            <p:nvSpPr>
              <p:cNvPr id="13" name="Oval 43">
                <a:extLst>
                  <a:ext uri="{962BAD89-D7D1-4F12-B3DE-CDC0532AC147}">
                    <a16:creationId xmlns:a16="http://schemas.microsoft.com/office/drawing/2010/main" id="{C4042786-A85B-405D-B329-F8A81455DCC0}"/>
                  </a:ext>
                </a:extLst>
              </p:cNvPr>
              <p:cNvSpPr>
                <a:spLocks noChangeArrowheads="true"/>
              </p:cNvSpPr>
              <p:nvPr/>
            </p:nvSpPr>
            <p:spPr>
              <a:xfrm rot="0">
                <a:off x="21043198" y="7614599"/>
                <a:ext cx="209178" cy="21252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anchor="t" bIns="22851" lIns="45702" numCol="1" rIns="45702" rtlCol="0" tIns="22851" vert="horz" wrap="square"/>
              <a:lstStyle/>
              <a:p>
                <a:pPr/>
                <a:r>
                  <a:rPr dirty="0" lang="id-ID">
                    <a:latin typeface="Calibri"/>
                  </a:rPr>
                  <a:t/>
                </a:r>
                <a:endParaRPr dirty="0" lang="id-ID">
                  <a:latin typeface="Calibri"/>
                </a:endParaRPr>
              </a:p>
            </p:txBody>
          </p:sp>
          <p:sp>
            <p:nvSpPr>
              <p:cNvPr id="14" name="Freeform 44">
                <a:extLst>
                  <a:ext uri="{5B34BCCB-5E1A-4165-AC41-8510F394556E}">
                    <a16:creationId xmlns:a16="http://schemas.microsoft.com/office/drawing/2010/main" id="{701F7E1C-8696-435B-99C0-6D2B829380BB}"/>
                  </a:ext>
                </a:extLst>
              </p:cNvPr>
              <p:cNvSpPr/>
              <p:nvPr/>
            </p:nvSpPr>
            <p:spPr>
              <a:xfrm rot="0">
                <a:off x="21093808" y="7665199"/>
                <a:ext cx="107963" cy="107949"/>
              </a:xfrm>
              <a:custGeom>
                <a:avLst/>
                <a:gdLst/>
                <a:ahLst/>
                <a:cxnLst/>
                <a:rect b="b" l="0" r="r" t="0"/>
                <a:pathLst>
                  <a:path h="32" w="32">
                    <a:moveTo>
                      <a:pt x="30" y="21"/>
                    </a:move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5"/>
                      <a:pt x="25" y="28"/>
                      <a:pt x="2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7" y="28"/>
                      <a:pt x="4" y="25"/>
                      <a:pt x="4" y="2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7"/>
                      <a:pt x="7" y="4"/>
                      <a:pt x="11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5" y="4"/>
                      <a:pt x="28" y="7"/>
                      <a:pt x="28" y="1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5"/>
                      <a:pt x="28" y="0"/>
                      <a:pt x="2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8"/>
                      <a:pt x="5" y="32"/>
                      <a:pt x="1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8" y="32"/>
                      <a:pt x="32" y="28"/>
                      <a:pt x="32" y="21"/>
                    </a:cubicBezTo>
                    <a:lnTo>
                      <a:pt x="30" y="2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t" bIns="22851" lIns="45702" numCol="1" rIns="45702" rtlCol="0" tIns="22851" vert="horz" wrap="square"/>
              <a:lstStyle/>
              <a:p>
                <a:pPr/>
                <a:r>
                  <a:rPr dirty="0" lang="id-ID">
                    <a:latin typeface="Calibri"/>
                  </a:rPr>
                  <a:t/>
                </a:r>
                <a:endParaRPr dirty="0" lang="id-ID">
                  <a:latin typeface="Calibri"/>
                </a:endParaRPr>
              </a:p>
            </p:txBody>
          </p:sp>
        </p:grpSp>
      </p:grpSp>
      <p:sp>
        <p:nvSpPr>
          <p:cNvPr id="15" name="Freeform 1">
            <a:extLst>
              <a:ext uri="{F20C72B2-3134-407B-B6A7-43ADB6346F59}">
                <a16:creationId xmlns:a16="http://schemas.microsoft.com/office/drawing/2010/main" id="{FCA5B433-F214-4FFE-977B-03D5160411A4}"/>
              </a:ext>
            </a:extLst>
          </p:cNvPr>
          <p:cNvSpPr/>
          <p:nvPr userDrawn="1"/>
        </p:nvSpPr>
        <p:spPr>
          <a:xfrm rot="0">
            <a:off x="4197883" y="604071"/>
            <a:ext cx="333078" cy="288796"/>
          </a:xfrm>
          <a:custGeom>
            <a:avLst/>
            <a:gdLst/>
            <a:ahLst/>
            <a:cxnLst/>
            <a:rect b="b" l="0" r="r" t="0"/>
            <a:pathLst>
              <a:path h="288797" w="333078">
                <a:moveTo>
                  <a:pt x="166539" y="0"/>
                </a:moveTo>
                <a:lnTo>
                  <a:pt x="0" y="288798"/>
                </a:lnTo>
                <a:lnTo>
                  <a:pt x="333079" y="288798"/>
                </a:lnTo>
                <a:lnTo>
                  <a:pt x="166539" y="0"/>
                </a:lnTo>
                <a:close/>
              </a:path>
            </a:pathLst>
          </a:custGeom>
          <a:solidFill>
            <a:schemeClr val="accent2"/>
          </a:solidFill>
          <a:ln cap="flat" w="9512">
            <a:noFill/>
            <a:prstDash val="solid"/>
            <a:miter lim="800000"/>
          </a:ln>
          <a:effectLst>
            <a:outerShdw blurRad="161698" sx="102000" sy="102000">
              <a:schemeClr val="accent2">
                <a:alpha val="51184"/>
              </a:schemeClr>
            </a:outerShdw>
          </a:effectLst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6" name="Freeform 2">
            <a:extLst>
              <a:ext uri="{1E682DE3-78D0-4590-A11C-0864907E758B}">
                <a16:creationId xmlns:a16="http://schemas.microsoft.com/office/drawing/2010/main" id="{CFBD1045-BE54-427A-938C-BA0ED3DAA4BE}"/>
              </a:ext>
            </a:extLst>
          </p:cNvPr>
          <p:cNvSpPr/>
          <p:nvPr userDrawn="1"/>
        </p:nvSpPr>
        <p:spPr>
          <a:xfrm rot="0">
            <a:off x="5083424" y="5550314"/>
            <a:ext cx="349826" cy="350138"/>
          </a:xfrm>
          <a:custGeom>
            <a:avLst/>
            <a:gdLst/>
            <a:ahLst/>
            <a:cxnLst/>
            <a:rect b="b" l="0" r="r" t="0"/>
            <a:pathLst>
              <a:path h="350138" w="349827">
                <a:moveTo>
                  <a:pt x="349828" y="175070"/>
                </a:moveTo>
                <a:cubicBezTo>
                  <a:pt x="349828" y="271758"/>
                  <a:pt x="271516" y="350139"/>
                  <a:pt x="174914" y="350139"/>
                </a:cubicBezTo>
                <a:cubicBezTo>
                  <a:pt x="78311" y="350139"/>
                  <a:pt x="0" y="271758"/>
                  <a:pt x="0" y="175070"/>
                </a:cubicBezTo>
                <a:cubicBezTo>
                  <a:pt x="0" y="78381"/>
                  <a:pt x="78311" y="0"/>
                  <a:pt x="174914" y="0"/>
                </a:cubicBezTo>
                <a:cubicBezTo>
                  <a:pt x="271516" y="0"/>
                  <a:pt x="349828" y="78381"/>
                  <a:pt x="349828" y="175070"/>
                </a:cubicBezTo>
                <a:close/>
              </a:path>
            </a:pathLst>
          </a:custGeom>
          <a:noFill/>
          <a:ln cap="flat" w="66586">
            <a:solidFill>
              <a:schemeClr val="accent2"/>
            </a:solidFill>
            <a:prstDash val="solid"/>
            <a:miter lim="800000"/>
          </a:ln>
          <a:effectLst>
            <a:outerShdw blurRad="161698" sx="102000" sy="102000">
              <a:schemeClr val="accent2">
                <a:alpha val="51184"/>
              </a:schemeClr>
            </a:outerShdw>
          </a:effectLst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7" name="Freeform 3">
            <a:extLst>
              <a:ext uri="{C56124D0-8C2D-4199-99C1-9763CDB858CF}">
                <a16:creationId xmlns:a16="http://schemas.microsoft.com/office/drawing/2010/main" id="{C9FB733E-DB75-4CC9-9BEB-DE9B39919ABD}"/>
              </a:ext>
            </a:extLst>
          </p:cNvPr>
          <p:cNvSpPr/>
          <p:nvPr userDrawn="1"/>
        </p:nvSpPr>
        <p:spPr>
          <a:xfrm rot="0">
            <a:off x="1393828" y="1561182"/>
            <a:ext cx="257517" cy="257746"/>
          </a:xfrm>
          <a:custGeom>
            <a:avLst/>
            <a:gdLst/>
            <a:ahLst/>
            <a:cxnLst/>
            <a:rect b="b" l="0" r="r" t="0"/>
            <a:pathLst>
              <a:path h="257746" w="257517">
                <a:moveTo>
                  <a:pt x="0" y="0"/>
                </a:moveTo>
                <a:lnTo>
                  <a:pt x="257517" y="0"/>
                </a:lnTo>
                <a:lnTo>
                  <a:pt x="257517" y="257746"/>
                </a:lnTo>
                <a:lnTo>
                  <a:pt x="0" y="257746"/>
                </a:lnTo>
                <a:close/>
              </a:path>
            </a:pathLst>
          </a:custGeom>
          <a:solidFill>
            <a:schemeClr val="accent2"/>
          </a:solidFill>
          <a:ln cap="flat" w="9512">
            <a:noFill/>
            <a:prstDash val="solid"/>
            <a:miter lim="800000"/>
          </a:ln>
          <a:effectLst>
            <a:outerShdw blurRad="161698" sx="102000" sy="102000">
              <a:schemeClr val="accent2">
                <a:alpha val="51184"/>
              </a:schemeClr>
            </a:outerShdw>
          </a:effectLst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8" name="Freeform 4">
            <a:extLst>
              <a:ext uri="{D53ECA77-C173-4C61-B789-E9432F04874F}">
                <a16:creationId xmlns:a16="http://schemas.microsoft.com/office/drawing/2010/main" id="{EDBE3FE2-F507-48B7-B9A2-667FFDA9E6D5}"/>
              </a:ext>
            </a:extLst>
          </p:cNvPr>
          <p:cNvSpPr/>
          <p:nvPr userDrawn="1"/>
        </p:nvSpPr>
        <p:spPr>
          <a:xfrm rot="0">
            <a:off x="7139328" y="5881206"/>
            <a:ext cx="351160" cy="351377"/>
          </a:xfrm>
          <a:custGeom>
            <a:avLst/>
            <a:gdLst/>
            <a:ahLst/>
            <a:cxnLst/>
            <a:rect b="b" l="0" r="r" t="0"/>
            <a:pathLst>
              <a:path h="351377" w="351160">
                <a:moveTo>
                  <a:pt x="351160" y="91059"/>
                </a:moveTo>
                <a:lnTo>
                  <a:pt x="260087" y="0"/>
                </a:lnTo>
                <a:lnTo>
                  <a:pt x="175580" y="84582"/>
                </a:lnTo>
                <a:lnTo>
                  <a:pt x="91073" y="0"/>
                </a:lnTo>
                <a:lnTo>
                  <a:pt x="0" y="91059"/>
                </a:lnTo>
                <a:lnTo>
                  <a:pt x="84507" y="175641"/>
                </a:lnTo>
                <a:lnTo>
                  <a:pt x="0" y="260223"/>
                </a:lnTo>
                <a:lnTo>
                  <a:pt x="91073" y="351377"/>
                </a:lnTo>
                <a:lnTo>
                  <a:pt x="175580" y="266795"/>
                </a:lnTo>
                <a:lnTo>
                  <a:pt x="260087" y="351377"/>
                </a:lnTo>
                <a:lnTo>
                  <a:pt x="351160" y="260223"/>
                </a:lnTo>
                <a:lnTo>
                  <a:pt x="266653" y="175641"/>
                </a:lnTo>
                <a:lnTo>
                  <a:pt x="351160" y="91059"/>
                </a:lnTo>
                <a:close/>
              </a:path>
            </a:pathLst>
          </a:custGeom>
          <a:solidFill>
            <a:schemeClr val="accent2"/>
          </a:solidFill>
          <a:ln cap="flat" w="9512">
            <a:noFill/>
            <a:prstDash val="solid"/>
            <a:miter lim="800000"/>
          </a:ln>
          <a:effectLst>
            <a:outerShdw blurRad="161698" sx="102000" sy="102000">
              <a:schemeClr val="accent2">
                <a:alpha val="51184"/>
              </a:schemeClr>
            </a:outerShdw>
          </a:effectLst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9" name="Freeform 5">
            <a:extLst>
              <a:ext uri="{10A4B508-E084-4ED7-9B68-4FD25EC33420}">
                <a16:creationId xmlns:a16="http://schemas.microsoft.com/office/drawing/2010/main" id="{9E17E50E-5BE8-4103-BFEC-D92C15B0F972}"/>
              </a:ext>
            </a:extLst>
          </p:cNvPr>
          <p:cNvSpPr/>
          <p:nvPr userDrawn="1"/>
        </p:nvSpPr>
        <p:spPr>
          <a:xfrm rot="10800000">
            <a:off x="11591009" y="4554516"/>
            <a:ext cx="399382" cy="31410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0" name="Freeform 6">
            <a:extLst>
              <a:ext uri="{7C0D2049-3F6E-4ABE-BB49-BF6996833646}">
                <a16:creationId xmlns:a16="http://schemas.microsoft.com/office/drawing/2010/main" id="{86CAEE5F-F75E-4A40-83BA-D1E6CD28EE99}"/>
              </a:ext>
            </a:extLst>
          </p:cNvPr>
          <p:cNvSpPr/>
          <p:nvPr userDrawn="1"/>
        </p:nvSpPr>
        <p:spPr>
          <a:xfrm rot="10800000">
            <a:off x="1887790" y="4554516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1" name="Freeform 7">
            <a:extLst>
              <a:ext uri="{BD590EEB-6CB5-4548-9197-FEEAFADC6112}">
                <a16:creationId xmlns:a16="http://schemas.microsoft.com/office/drawing/2010/main" id="{63ED5EC7-98C0-4254-9790-73D7B1B56FD2}"/>
              </a:ext>
            </a:extLst>
          </p:cNvPr>
          <p:cNvSpPr/>
          <p:nvPr userDrawn="1"/>
        </p:nvSpPr>
        <p:spPr>
          <a:xfrm rot="10800000">
            <a:off x="0" y="4789726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2" name="Freeform 8">
            <a:extLst>
              <a:ext uri="{B1D2A87B-7DD1-45EA-8104-BFFB2C891CDB}">
                <a16:creationId xmlns:a16="http://schemas.microsoft.com/office/drawing/2010/main" id="{7B6935E0-19F4-4BAF-A347-89033073932B}"/>
              </a:ext>
            </a:extLst>
          </p:cNvPr>
          <p:cNvSpPr/>
          <p:nvPr userDrawn="1"/>
        </p:nvSpPr>
        <p:spPr>
          <a:xfrm rot="10800000">
            <a:off x="345656" y="3912177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3" name="Freeform 9">
            <a:extLst>
              <a:ext uri="{8D1D7562-8B3B-4346-A3AF-4E579076282C}">
                <a16:creationId xmlns:a16="http://schemas.microsoft.com/office/drawing/2010/main" id="{581B4257-7AA3-48AB-9C40-9453D5DDC4F3}"/>
              </a:ext>
            </a:extLst>
          </p:cNvPr>
          <p:cNvSpPr/>
          <p:nvPr userDrawn="1"/>
        </p:nvSpPr>
        <p:spPr>
          <a:xfrm rot="10800000">
            <a:off x="341584" y="5310772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4" name="Freeform 10">
            <a:extLst>
              <a:ext uri="{07591048-8725-4F01-81F0-FF94CA2D4F17}">
                <a16:creationId xmlns:a16="http://schemas.microsoft.com/office/drawing/2010/main" id="{B1C6FA9F-EED4-4261-A8FD-3DB47482BECD}"/>
              </a:ext>
            </a:extLst>
          </p:cNvPr>
          <p:cNvSpPr/>
          <p:nvPr userDrawn="1"/>
        </p:nvSpPr>
        <p:spPr>
          <a:xfrm rot="10800000">
            <a:off x="10948237" y="0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5" name="Freeform 11">
            <a:extLst>
              <a:ext uri="{7EF53C5E-C306-4577-990E-239C0847AA63}">
                <a16:creationId xmlns:a16="http://schemas.microsoft.com/office/drawing/2010/main" id="{30B056E8-0368-40EE-BC8A-93D2FED30507}"/>
              </a:ext>
            </a:extLst>
          </p:cNvPr>
          <p:cNvSpPr/>
          <p:nvPr userDrawn="1"/>
        </p:nvSpPr>
        <p:spPr>
          <a:xfrm rot="10800000">
            <a:off x="10462450" y="321521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6" name="Freeform 12">
            <a:extLst>
              <a:ext uri="{DC448254-D1DE-479A-B3E5-1663C6F47524}">
                <a16:creationId xmlns:a16="http://schemas.microsoft.com/office/drawing/2010/main" id="{AEF545C7-E4EB-40EB-B86D-6C10780949E3}"/>
              </a:ext>
            </a:extLst>
          </p:cNvPr>
          <p:cNvSpPr/>
          <p:nvPr userDrawn="1"/>
        </p:nvSpPr>
        <p:spPr>
          <a:xfrm rot="10800000">
            <a:off x="10714669" y="789967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7" name="Freeform 13">
            <a:extLst>
              <a:ext uri="{EDD4CBA4-4872-449B-ADCD-9D8CF36746D2}">
                <a16:creationId xmlns:a16="http://schemas.microsoft.com/office/drawing/2010/main" id="{4D2736D5-60F5-411A-A01E-374779D160A4}"/>
              </a:ext>
            </a:extLst>
          </p:cNvPr>
          <p:cNvSpPr/>
          <p:nvPr userDrawn="1"/>
        </p:nvSpPr>
        <p:spPr>
          <a:xfrm rot="10800000">
            <a:off x="8301290" y="5980315"/>
            <a:ext cx="156910" cy="157049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8" name="Freeform 28">
            <a:extLst>
              <a:ext uri="{5874225A-8D6D-4A44-AC89-BDDE5550540C}">
                <a16:creationId xmlns:a16="http://schemas.microsoft.com/office/drawing/2010/main" id="{564E5AA9-E6DD-4E58-B6E3-1AAB83C6E0F4}"/>
              </a:ext>
            </a:extLst>
          </p:cNvPr>
          <p:cNvSpPr/>
          <p:nvPr userDrawn="1"/>
        </p:nvSpPr>
        <p:spPr>
          <a:xfrm rot="10800000">
            <a:off x="651767" y="535041"/>
            <a:ext cx="433973" cy="138058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9" name="Freeform 29">
            <a:extLst>
              <a:ext uri="{AE355001-C639-4232-99E6-B3960A5C436B}">
                <a16:creationId xmlns:a16="http://schemas.microsoft.com/office/drawing/2010/main" id="{869DD7AC-E94C-41DF-A32D-94F550D4DD10}"/>
              </a:ext>
            </a:extLst>
          </p:cNvPr>
          <p:cNvSpPr/>
          <p:nvPr userDrawn="1"/>
        </p:nvSpPr>
        <p:spPr>
          <a:xfrm rot="10800000">
            <a:off x="7243698" y="4641325"/>
            <a:ext cx="363518" cy="45719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75165774-194A-450E-81AD-C729EA58EE8C}">
        <p14:creationId xmlns:p14="http://schemas.microsoft.com/office/powerpoint/2010/main" val="16824945960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57AD3CFA-BABF-473C-B53C-80AE493D624A}">
                <a16:creationId xmlns:a16="http://schemas.microsoft.com/office/drawing/2010/main" id="{08AB91F2-DC03-4EBF-B709-958BC6FEE522}"/>
              </a:ext>
            </a:extLst>
          </p:cNvPr>
          <p:cNvPicPr>
            <a:picLocks noChangeAspect="true"/>
          </p:cNvPicPr>
          <p:nvPr userDrawn="1"/>
        </p:nvPicPr>
        <p:blipFill>
          <a:blip r:embed="rId2"/>
          <a:srcRect b="17235" l="32723" r="39594" t="23740"/>
          <a:stretch>
            <a:fillRect/>
          </a:stretch>
        </p:blipFill>
        <p:spPr>
          <a:xfrm rot="0">
            <a:off x="2970815" y="1180195"/>
            <a:ext cx="2979918" cy="4765240"/>
          </a:xfrm>
          <a:prstGeom prst="rect">
            <a:avLst/>
          </a:prstGeom>
          <a:noFill/>
          <a:effectLst>
            <a:outerShdw blurRad="317978" dir="2700000" dist="357289">
              <a:srgbClr val="000000">
                <a:alpha val="39999"/>
              </a:srgbClr>
            </a:outerShdw>
          </a:effectLst>
        </p:spPr>
      </p:pic>
      <p:pic>
        <p:nvPicPr>
          <p:cNvPr id="3" name="Picture 6">
            <a:extLst>
              <a:ext uri="{DD8CB02C-BF5E-4735-981D-B16D38884B5B}">
                <a16:creationId xmlns:a16="http://schemas.microsoft.com/office/drawing/2010/main" id="{0E09A5BE-FC56-4D4D-9C3E-57EC2C531759}"/>
              </a:ext>
            </a:extLst>
          </p:cNvPr>
          <p:cNvPicPr>
            <a:picLocks noChangeAspect="true"/>
          </p:cNvPicPr>
          <p:nvPr userDrawn="1"/>
        </p:nvPicPr>
        <p:blipFill>
          <a:blip r:embed="rId2"/>
          <a:srcRect b="17235" l="32723" r="39594" t="23740"/>
          <a:stretch>
            <a:fillRect/>
          </a:stretch>
        </p:blipFill>
        <p:spPr>
          <a:xfrm rot="0">
            <a:off x="127254" y="1180195"/>
            <a:ext cx="2979918" cy="4765240"/>
          </a:xfrm>
          <a:prstGeom prst="rect">
            <a:avLst/>
          </a:prstGeom>
          <a:noFill/>
          <a:effectLst>
            <a:outerShdw blurRad="317978" dir="2700000" dist="357289">
              <a:srgbClr val="000000">
                <a:alpha val="39999"/>
              </a:srgbClr>
            </a:outerShdw>
          </a:effectLst>
        </p:spPr>
      </p:pic>
      <p:sp>
        <p:nvSpPr>
          <p:cNvPr id="4" name="Freeform 13">
            <a:extLst>
              <a:ext uri="{FB382D67-27BA-41FE-B1AF-DB8DC3BBA57C}">
                <a16:creationId xmlns:a16="http://schemas.microsoft.com/office/drawing/2010/main" id="{E9C3233D-3F03-48D2-BF9F-0E80930D622F}"/>
              </a:ext>
            </a:extLst>
          </p:cNvPr>
          <p:cNvSpPr/>
          <p:nvPr userDrawn="1"/>
        </p:nvSpPr>
        <p:spPr>
          <a:xfrm rot="0">
            <a:off x="0" y="-17449"/>
            <a:ext cx="2654299" cy="1641226"/>
          </a:xfrm>
          <a:custGeom>
            <a:avLst/>
            <a:gdLst/>
            <a:ahLst/>
            <a:cxnLst/>
            <a:rect b="b" l="0" r="r" t="0"/>
            <a:pathLst>
              <a:path h="1271016" w="2055571">
                <a:moveTo>
                  <a:pt x="675388" y="595027"/>
                </a:moveTo>
                <a:lnTo>
                  <a:pt x="1461073" y="595027"/>
                </a:lnTo>
                <a:lnTo>
                  <a:pt x="2055571" y="0"/>
                </a:lnTo>
                <a:lnTo>
                  <a:pt x="0" y="0"/>
                </a:lnTo>
                <a:lnTo>
                  <a:pt x="0" y="1271016"/>
                </a:lnTo>
                <a:lnTo>
                  <a:pt x="675388" y="595027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" name="Diagonal Stripe 14">
            <a:extLst>
              <a:ext uri="{6CA8D419-CB07-4214-8FE3-61D9E8D47C87}">
                <a16:creationId xmlns:a16="http://schemas.microsoft.com/office/drawing/2010/main" id="{05BE51C8-37EB-44BD-9B67-66A7E4A69928}"/>
              </a:ext>
            </a:extLst>
          </p:cNvPr>
          <p:cNvSpPr/>
          <p:nvPr userDrawn="1"/>
        </p:nvSpPr>
        <p:spPr>
          <a:xfrm rot="10800000">
            <a:off x="10140144" y="4800599"/>
            <a:ext cx="2051856" cy="2051856"/>
          </a:xfrm>
          <a:prstGeom prst="diagStripe">
            <a:avLst>
              <a:gd fmla="val 35771" name="adj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>
                <a:solidFill>
                  <a:schemeClr val="tx1"/>
                </a:solidFill>
              </a:rPr>
              <a:t/>
            </a:r>
            <a:endParaRPr dirty="0" lang="en-US">
              <a:solidFill>
                <a:schemeClr val="tx1"/>
              </a:solidFill>
            </a:endParaRPr>
          </a:p>
        </p:txBody>
      </p:sp>
      <p:sp>
        <p:nvSpPr>
          <p:cNvPr id="6" name="Freeform 15">
            <a:extLst>
              <a:ext uri="{0644A1F5-F0F0-41D5-A5C3-BC1E40B52269}">
                <a16:creationId xmlns:a16="http://schemas.microsoft.com/office/drawing/2010/main" id="{106BB1D2-81C9-4EBE-A419-886CA89EE6FD}"/>
              </a:ext>
            </a:extLst>
          </p:cNvPr>
          <p:cNvSpPr/>
          <p:nvPr userDrawn="1"/>
        </p:nvSpPr>
        <p:spPr>
          <a:xfrm rot="10800000">
            <a:off x="1292977" y="4641325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" name="Freeform 16">
            <a:extLst>
              <a:ext uri="{CAA41530-CAAE-4720-9498-D2116820A991}">
                <a16:creationId xmlns:a16="http://schemas.microsoft.com/office/drawing/2010/main" id="{AE149C77-F66D-45BD-BC1A-DEDD76CB9046}"/>
              </a:ext>
            </a:extLst>
          </p:cNvPr>
          <p:cNvSpPr/>
          <p:nvPr userDrawn="1"/>
        </p:nvSpPr>
        <p:spPr>
          <a:xfrm rot="10800000">
            <a:off x="0" y="5562833"/>
            <a:ext cx="740086" cy="740746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8" name="Freeform 17">
            <a:extLst>
              <a:ext uri="{69318B8F-514D-4CB2-AB1E-430B6F85000A}">
                <a16:creationId xmlns:a16="http://schemas.microsoft.com/office/drawing/2010/main" id="{5B97EC02-68EE-4020-8BE1-717613859E83}"/>
              </a:ext>
            </a:extLst>
          </p:cNvPr>
          <p:cNvSpPr/>
          <p:nvPr userDrawn="1"/>
        </p:nvSpPr>
        <p:spPr>
          <a:xfrm rot="10800000">
            <a:off x="1153946" y="5792539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9" name="Freeform 18">
            <a:extLst>
              <a:ext uri="{CD616FCE-4632-4BEC-B8AE-1AF2CCCDF0B2}">
                <a16:creationId xmlns:a16="http://schemas.microsoft.com/office/drawing/2010/main" id="{F70417D9-8E7D-473A-BB7C-74AB34CBD3DF}"/>
              </a:ext>
            </a:extLst>
          </p:cNvPr>
          <p:cNvSpPr/>
          <p:nvPr userDrawn="1"/>
        </p:nvSpPr>
        <p:spPr>
          <a:xfrm rot="10800000">
            <a:off x="252718" y="4777371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0" name="Freeform 19">
            <a:extLst>
              <a:ext uri="{37EDC2FF-DBE3-4560-AD8E-E8FA1BE513B3}">
                <a16:creationId xmlns:a16="http://schemas.microsoft.com/office/drawing/2010/main" id="{1C3C5BCC-F5C0-40A5-B2F9-354789518F84}"/>
              </a:ext>
            </a:extLst>
          </p:cNvPr>
          <p:cNvSpPr/>
          <p:nvPr userDrawn="1"/>
        </p:nvSpPr>
        <p:spPr>
          <a:xfrm rot="10800000">
            <a:off x="3210927" y="5178535"/>
            <a:ext cx="363518" cy="45719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1" name="Freeform 20">
            <a:extLst>
              <a:ext uri="{CFBC7E10-CA74-41C0-B291-3563F6AB3301}">
                <a16:creationId xmlns:a16="http://schemas.microsoft.com/office/drawing/2010/main" id="{32FA11D2-9B28-4A03-9DD1-1658127ACECD}"/>
              </a:ext>
            </a:extLst>
          </p:cNvPr>
          <p:cNvSpPr/>
          <p:nvPr userDrawn="1"/>
        </p:nvSpPr>
        <p:spPr>
          <a:xfrm rot="10800000">
            <a:off x="7346992" y="1561114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2" name="Freeform 21">
            <a:extLst>
              <a:ext uri="{356DA0E8-5511-4BB2-8E3F-2DFD80CFB768}">
                <a16:creationId xmlns:a16="http://schemas.microsoft.com/office/drawing/2010/main" id="{DA3C45CF-E4E5-4D3A-895B-F0F27575AEDF}"/>
              </a:ext>
            </a:extLst>
          </p:cNvPr>
          <p:cNvSpPr/>
          <p:nvPr userDrawn="1"/>
        </p:nvSpPr>
        <p:spPr>
          <a:xfrm rot="10800000">
            <a:off x="4356405" y="2020007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3" name="Freeform 22">
            <a:extLst>
              <a:ext uri="{CEBEB227-F377-408D-BC23-EE9D57F56FC5}">
                <a16:creationId xmlns:a16="http://schemas.microsoft.com/office/drawing/2010/main" id="{0281FBBD-D2BD-4603-85B9-2B82A8E8E8C4}"/>
              </a:ext>
            </a:extLst>
          </p:cNvPr>
          <p:cNvSpPr/>
          <p:nvPr userDrawn="1"/>
        </p:nvSpPr>
        <p:spPr>
          <a:xfrm rot="10800000">
            <a:off x="11267719" y="969232"/>
            <a:ext cx="740086" cy="740746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4" name="Freeform 23">
            <a:extLst>
              <a:ext uri="{FE455591-EE7A-4FFE-8A47-74545F8668CB}">
                <a16:creationId xmlns:a16="http://schemas.microsoft.com/office/drawing/2010/main" id="{1C39C1C9-0E62-4834-8DFD-2E42080141DE}"/>
              </a:ext>
            </a:extLst>
          </p:cNvPr>
          <p:cNvSpPr/>
          <p:nvPr userDrawn="1"/>
        </p:nvSpPr>
        <p:spPr>
          <a:xfrm rot="10800000">
            <a:off x="10393997" y="1267054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1CB3B668-BA47-4E54-8662-2490F16BB38D}">
        <p14:creationId xmlns:p14="http://schemas.microsoft.com/office/powerpoint/2010/main" val="1682494596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1">
            <a:extLst>
              <a:ext uri="{71D8D642-B2F2-4607-8BC7-5F9A78FD7D86}">
                <a16:creationId xmlns:a16="http://schemas.microsoft.com/office/drawing/2010/main" id="{3B4E2636-18ED-4444-9A3B-4C6951AFD150}"/>
              </a:ext>
            </a:extLst>
          </p:cNvPr>
          <p:cNvGrpSpPr/>
          <p:nvPr/>
        </p:nvGrpSpPr>
        <p:grpSpPr>
          <a:xfrm rot="0">
            <a:off x="5061891" y="6198414"/>
            <a:ext cx="2068218" cy="333978"/>
            <a:chOff x="3888697" y="5930352"/>
            <a:chExt cx="3798458" cy="613379"/>
          </a:xfrm>
        </p:grpSpPr>
        <p:sp>
          <p:nvSpPr>
            <p:cNvPr id="3" name="Freeform 45">
              <a:extLst>
                <a:ext uri="{250D530D-EFF1-40BD-8B03-B705C91F0049}">
                  <a16:creationId xmlns:a16="http://schemas.microsoft.com/office/drawing/2010/main" id="{F098E7B6-ABF8-4F71-A28B-8E17DC475BB2}"/>
                </a:ext>
              </a:extLst>
            </p:cNvPr>
            <p:cNvSpPr/>
            <p:nvPr userDrawn="1"/>
          </p:nvSpPr>
          <p:spPr>
            <a:xfrm rot="0">
              <a:off x="3888697" y="5930352"/>
              <a:ext cx="3798458" cy="613379"/>
            </a:xfrm>
            <a:custGeom>
              <a:avLst/>
              <a:gdLst/>
              <a:ahLst/>
              <a:cxnLst/>
              <a:rect b="b" l="0" r="r" t="0"/>
              <a:pathLst>
                <a:path h="613379" w="3798458">
                  <a:moveTo>
                    <a:pt x="291411" y="3"/>
                  </a:moveTo>
                  <a:lnTo>
                    <a:pt x="3509404" y="13022"/>
                  </a:lnTo>
                  <a:cubicBezTo>
                    <a:pt x="3896550" y="14762"/>
                    <a:pt x="3893879" y="614840"/>
                    <a:pt x="3506954" y="613377"/>
                  </a:cubicBezTo>
                  <a:lnTo>
                    <a:pt x="288961" y="600358"/>
                  </a:lnTo>
                  <a:cubicBezTo>
                    <a:pt x="-97934" y="598645"/>
                    <a:pt x="-95515" y="-1460"/>
                    <a:pt x="291411" y="3"/>
                  </a:cubicBezTo>
                  <a:close/>
                </a:path>
              </a:pathLst>
            </a:custGeom>
            <a:solidFill>
              <a:schemeClr val="accent2"/>
            </a:solidFill>
            <a:ln cap="flat" w="9512">
              <a:noFill/>
              <a:prstDash val="solid"/>
              <a:miter lim="800000"/>
            </a:ln>
          </p:spPr>
          <p:txBody>
            <a:bodyPr anchor="ctr" rtlCol="0" vert="horz" wrap="square">
              <a:noAutofit/>
            </a:bodyPr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grpSp>
          <p:nvGrpSpPr>
            <p:cNvPr id="4" name="Group 47">
              <a:extLst>
                <a:ext uri="{13EA4B54-EE35-42A7-BC4A-F36E10A4F64D}">
                  <a16:creationId xmlns:a16="http://schemas.microsoft.com/office/drawing/2010/main" id="{ABDD9271-4D7E-43F5-9406-1EAB548FAE5A}"/>
                </a:ext>
              </a:extLst>
            </p:cNvPr>
            <p:cNvGrpSpPr/>
            <p:nvPr/>
          </p:nvGrpSpPr>
          <p:grpSpPr>
            <a:xfrm rot="0">
              <a:off x="4062832" y="6040236"/>
              <a:ext cx="3450920" cy="330555"/>
              <a:chOff x="4062832" y="6040236"/>
              <a:chExt cx="3450920" cy="330555"/>
            </a:xfrm>
          </p:grpSpPr>
          <p:sp>
            <p:nvSpPr>
              <p:cNvPr id="5" name="Freeform 6">
                <a:extLst>
                  <a:ext uri="{AE1A98E9-C7E5-4D03-832E-60A139B5CF6B}">
                    <a16:creationId xmlns:a16="http://schemas.microsoft.com/office/drawing/2010/main" id="{70D5989D-1B8F-46F8-B898-143E6BF2D846}"/>
                  </a:ext>
                </a:extLst>
              </p:cNvPr>
              <p:cNvSpPr/>
              <p:nvPr userDrawn="1"/>
            </p:nvSpPr>
            <p:spPr>
              <a:xfrm rot="14112">
                <a:off x="5109205" y="6111999"/>
                <a:ext cx="302350" cy="250084"/>
              </a:xfrm>
              <a:custGeom>
                <a:avLst/>
                <a:gdLst/>
                <a:ahLst/>
                <a:cxnLst/>
                <a:rect b="b" l="0" r="r" t="0"/>
                <a:pathLst>
                  <a:path h="95250" w="115157">
                    <a:moveTo>
                      <a:pt x="0" y="0"/>
                    </a:moveTo>
                    <a:lnTo>
                      <a:pt x="115157" y="0"/>
                    </a:lnTo>
                    <a:lnTo>
                      <a:pt x="115157" y="95250"/>
                    </a:lnTo>
                    <a:lnTo>
                      <a:pt x="0" y="9525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w="9525">
                <a:noFill/>
                <a:prstDash val="solid"/>
                <a:miter lim="800000"/>
              </a:ln>
            </p:spPr>
            <p:txBody>
              <a:bodyPr anchor="ctr" rtlCol="0" vert="horz"/>
              <a:lstStyle/>
              <a:p>
                <a:pPr/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6" name="Freeform 7">
                <a:extLst>
                  <a:ext uri="{2F4D86D9-AAE6-425B-956A-B638E48C3B58}">
                    <a16:creationId xmlns:a16="http://schemas.microsoft.com/office/drawing/2010/main" id="{7822F76C-7944-46E5-BE88-C1288CC76596}"/>
                  </a:ext>
                </a:extLst>
              </p:cNvPr>
              <p:cNvSpPr/>
              <p:nvPr userDrawn="1"/>
            </p:nvSpPr>
            <p:spPr>
              <a:xfrm rot="14112">
                <a:off x="4404358" y="6111999"/>
                <a:ext cx="302350" cy="250084"/>
              </a:xfrm>
              <a:custGeom>
                <a:avLst/>
                <a:gdLst/>
                <a:ahLst/>
                <a:cxnLst/>
                <a:rect b="b" l="0" r="r" t="0"/>
                <a:pathLst>
                  <a:path h="95250" w="115157">
                    <a:moveTo>
                      <a:pt x="0" y="0"/>
                    </a:moveTo>
                    <a:lnTo>
                      <a:pt x="115157" y="0"/>
                    </a:lnTo>
                    <a:lnTo>
                      <a:pt x="115157" y="95250"/>
                    </a:lnTo>
                    <a:lnTo>
                      <a:pt x="0" y="9525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w="9525">
                <a:noFill/>
                <a:prstDash val="solid"/>
                <a:miter lim="800000"/>
              </a:ln>
            </p:spPr>
            <p:txBody>
              <a:bodyPr anchor="ctr" rtlCol="0" vert="horz"/>
              <a:lstStyle/>
              <a:p>
                <a:pPr/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7" name="Freeform 8">
                <a:extLst>
                  <a:ext uri="{DCB9B985-3112-4ED1-BEA7-CC38C7AA60E2}">
                    <a16:creationId xmlns:a16="http://schemas.microsoft.com/office/drawing/2010/main" id="{B039E16B-2E80-413C-90B2-A913EBB42D61}"/>
                  </a:ext>
                </a:extLst>
              </p:cNvPr>
              <p:cNvSpPr/>
              <p:nvPr userDrawn="1"/>
            </p:nvSpPr>
            <p:spPr>
              <a:xfrm rot="13512">
                <a:off x="5814446" y="6111999"/>
                <a:ext cx="302350" cy="250084"/>
              </a:xfrm>
              <a:custGeom>
                <a:avLst/>
                <a:gdLst/>
                <a:ahLst/>
                <a:cxnLst/>
                <a:rect b="b" l="0" r="r" t="0"/>
                <a:pathLst>
                  <a:path h="95250" w="115157">
                    <a:moveTo>
                      <a:pt x="0" y="0"/>
                    </a:moveTo>
                    <a:lnTo>
                      <a:pt x="115157" y="0"/>
                    </a:lnTo>
                    <a:lnTo>
                      <a:pt x="115157" y="95250"/>
                    </a:lnTo>
                    <a:lnTo>
                      <a:pt x="0" y="9525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w="9525">
                <a:noFill/>
                <a:prstDash val="solid"/>
                <a:miter lim="800000"/>
              </a:ln>
            </p:spPr>
            <p:txBody>
              <a:bodyPr anchor="ctr" rtlCol="0" vert="horz"/>
              <a:lstStyle/>
              <a:p>
                <a:pPr/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8" name="Freeform 9">
                <a:extLst>
                  <a:ext uri="{1A68975F-BFD7-432A-9008-C2856834CD9C}">
                    <a16:creationId xmlns:a16="http://schemas.microsoft.com/office/drawing/2010/main" id="{EB715448-2EDE-4BBC-95DE-E8E0D44FECAC}"/>
                  </a:ext>
                </a:extLst>
              </p:cNvPr>
              <p:cNvSpPr/>
              <p:nvPr userDrawn="1"/>
            </p:nvSpPr>
            <p:spPr>
              <a:xfrm rot="20960650">
                <a:off x="4752804" y="6040236"/>
                <a:ext cx="300848" cy="248842"/>
              </a:xfrm>
              <a:custGeom>
                <a:avLst/>
                <a:gdLst/>
                <a:ahLst/>
                <a:cxnLst/>
                <a:rect b="b" l="0" r="r" t="0"/>
                <a:pathLst>
                  <a:path h="94777" w="114585">
                    <a:moveTo>
                      <a:pt x="-2" y="-2"/>
                    </a:moveTo>
                    <a:lnTo>
                      <a:pt x="114584" y="-2"/>
                    </a:lnTo>
                    <a:lnTo>
                      <a:pt x="114584" y="94776"/>
                    </a:lnTo>
                    <a:lnTo>
                      <a:pt x="-2" y="94776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w="9478">
                <a:noFill/>
                <a:prstDash val="solid"/>
                <a:miter lim="800000"/>
              </a:ln>
            </p:spPr>
            <p:txBody>
              <a:bodyPr anchor="ctr" rtlCol="0" vert="horz"/>
              <a:lstStyle/>
              <a:p>
                <a:pPr/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9" name="Freeform 10">
                <a:extLst>
                  <a:ext uri="{663D03AF-5778-41DE-840A-F6F6F5BD7449}">
                    <a16:creationId xmlns:a16="http://schemas.microsoft.com/office/drawing/2010/main" id="{BFEF471A-2C9F-4CCF-98DB-072253E419A5}"/>
                  </a:ext>
                </a:extLst>
              </p:cNvPr>
              <p:cNvSpPr/>
              <p:nvPr userDrawn="1"/>
            </p:nvSpPr>
            <p:spPr>
              <a:xfrm rot="14112">
                <a:off x="5461656" y="6111999"/>
                <a:ext cx="302350" cy="250084"/>
              </a:xfrm>
              <a:custGeom>
                <a:avLst/>
                <a:gdLst/>
                <a:ahLst/>
                <a:cxnLst/>
                <a:rect b="b" l="0" r="r" t="0"/>
                <a:pathLst>
                  <a:path h="95250" w="115157">
                    <a:moveTo>
                      <a:pt x="0" y="0"/>
                    </a:moveTo>
                    <a:lnTo>
                      <a:pt x="115157" y="0"/>
                    </a:lnTo>
                    <a:lnTo>
                      <a:pt x="115157" y="95250"/>
                    </a:lnTo>
                    <a:lnTo>
                      <a:pt x="0" y="9525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w="9525">
                <a:noFill/>
                <a:prstDash val="solid"/>
                <a:miter lim="800000"/>
              </a:ln>
            </p:spPr>
            <p:txBody>
              <a:bodyPr anchor="ctr" rtlCol="0" vert="horz"/>
              <a:lstStyle/>
              <a:p>
                <a:pPr/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0" name="Freeform 11">
                <a:extLst>
                  <a:ext uri="{2C55FD7B-C6DF-45B8-8235-FE97CEA47F79}">
                    <a16:creationId xmlns:a16="http://schemas.microsoft.com/office/drawing/2010/main" id="{E6FBDC12-991F-4C58-8B3C-12650155B3CB}"/>
                  </a:ext>
                </a:extLst>
              </p:cNvPr>
              <p:cNvSpPr/>
              <p:nvPr userDrawn="1"/>
            </p:nvSpPr>
            <p:spPr>
              <a:xfrm rot="366912">
                <a:off x="4062832" y="6103292"/>
                <a:ext cx="302077" cy="267499"/>
              </a:xfrm>
              <a:custGeom>
                <a:avLst/>
                <a:gdLst/>
                <a:ahLst/>
                <a:cxnLst/>
                <a:rect b="b" l="0" r="r" t="0"/>
                <a:pathLst>
                  <a:path h="101883" w="115053">
                    <a:moveTo>
                      <a:pt x="105814" y="0"/>
                    </a:moveTo>
                    <a:lnTo>
                      <a:pt x="39139" y="6858"/>
                    </a:lnTo>
                    <a:cubicBezTo>
                      <a:pt x="-295" y="10859"/>
                      <a:pt x="-1057" y="44958"/>
                      <a:pt x="372" y="58674"/>
                    </a:cubicBezTo>
                    <a:cubicBezTo>
                      <a:pt x="1801" y="72390"/>
                      <a:pt x="9897" y="105633"/>
                      <a:pt x="48855" y="101537"/>
                    </a:cubicBezTo>
                    <a:lnTo>
                      <a:pt x="115053" y="94774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w="9525">
                <a:noFill/>
                <a:prstDash val="solid"/>
                <a:miter lim="800000"/>
              </a:ln>
            </p:spPr>
            <p:txBody>
              <a:bodyPr anchor="ctr" rtlCol="0" vert="horz"/>
              <a:lstStyle/>
              <a:p>
                <a:pPr/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1" name="Freeform 12">
                <a:extLst>
                  <a:ext uri="{2955F985-24A0-452D-A0C4-ED30D5D0310C}">
                    <a16:creationId xmlns:a16="http://schemas.microsoft.com/office/drawing/2010/main" id="{91EF7B5E-12B3-4063-82C0-AC43775FCFE2}"/>
                  </a:ext>
                </a:extLst>
              </p:cNvPr>
              <p:cNvSpPr/>
              <p:nvPr userDrawn="1"/>
            </p:nvSpPr>
            <p:spPr>
              <a:xfrm rot="13512">
                <a:off x="6166862" y="6111999"/>
                <a:ext cx="302350" cy="250084"/>
              </a:xfrm>
              <a:custGeom>
                <a:avLst/>
                <a:gdLst/>
                <a:ahLst/>
                <a:cxnLst/>
                <a:rect b="b" l="0" r="r" t="0"/>
                <a:pathLst>
                  <a:path h="95250" w="115157">
                    <a:moveTo>
                      <a:pt x="0" y="0"/>
                    </a:moveTo>
                    <a:lnTo>
                      <a:pt x="115157" y="0"/>
                    </a:lnTo>
                    <a:lnTo>
                      <a:pt x="115157" y="95250"/>
                    </a:lnTo>
                    <a:lnTo>
                      <a:pt x="0" y="9525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w="9525">
                <a:noFill/>
                <a:prstDash val="solid"/>
                <a:miter lim="800000"/>
              </a:ln>
            </p:spPr>
            <p:txBody>
              <a:bodyPr anchor="ctr" rtlCol="0" vert="horz"/>
              <a:lstStyle/>
              <a:p>
                <a:pPr/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2" name="Freeform 13">
                <a:extLst>
                  <a:ext uri="{8422ACDE-BB2C-4659-8F01-2EA2495D423F}">
                    <a16:creationId xmlns:a16="http://schemas.microsoft.com/office/drawing/2010/main" id="{591A1614-9A45-40BF-B939-262CE669C9B3}"/>
                  </a:ext>
                </a:extLst>
              </p:cNvPr>
              <p:cNvSpPr/>
              <p:nvPr userDrawn="1"/>
            </p:nvSpPr>
            <p:spPr>
              <a:xfrm rot="366912">
                <a:off x="7210846" y="6103290"/>
                <a:ext cx="302907" cy="267500"/>
              </a:xfrm>
              <a:custGeom>
                <a:avLst/>
                <a:gdLst/>
                <a:ahLst/>
                <a:cxnLst/>
                <a:rect b="b" l="0" r="r" t="0"/>
                <a:pathLst>
                  <a:path h="101884" w="115369">
                    <a:moveTo>
                      <a:pt x="66199" y="348"/>
                    </a:moveTo>
                    <a:lnTo>
                      <a:pt x="0" y="7111"/>
                    </a:lnTo>
                    <a:lnTo>
                      <a:pt x="9525" y="101884"/>
                    </a:lnTo>
                    <a:lnTo>
                      <a:pt x="76200" y="95122"/>
                    </a:lnTo>
                    <a:cubicBezTo>
                      <a:pt x="115633" y="91026"/>
                      <a:pt x="116491" y="57022"/>
                      <a:pt x="114967" y="43210"/>
                    </a:cubicBezTo>
                    <a:cubicBezTo>
                      <a:pt x="113443" y="29399"/>
                      <a:pt x="105537" y="-3748"/>
                      <a:pt x="66199" y="348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w="9525">
                <a:noFill/>
                <a:prstDash val="solid"/>
                <a:miter lim="800000"/>
              </a:ln>
            </p:spPr>
            <p:txBody>
              <a:bodyPr anchor="ctr" rtlCol="0" vert="horz"/>
              <a:lstStyle/>
              <a:p>
                <a:pPr/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3" name="Freeform 14">
                <a:extLst>
                  <a:ext uri="{1B2B4223-D906-49CC-82DE-4C01F32A88D2}">
                    <a16:creationId xmlns:a16="http://schemas.microsoft.com/office/drawing/2010/main" id="{AE651A19-9C1B-4083-9637-A1BAF8FDF4DA}"/>
                  </a:ext>
                </a:extLst>
              </p:cNvPr>
              <p:cNvSpPr/>
              <p:nvPr userDrawn="1"/>
            </p:nvSpPr>
            <p:spPr>
              <a:xfrm rot="14112">
                <a:off x="6519172" y="6111999"/>
                <a:ext cx="302350" cy="250084"/>
              </a:xfrm>
              <a:custGeom>
                <a:avLst/>
                <a:gdLst/>
                <a:ahLst/>
                <a:cxnLst/>
                <a:rect b="b" l="0" r="r" t="0"/>
                <a:pathLst>
                  <a:path h="95250" w="115157">
                    <a:moveTo>
                      <a:pt x="0" y="0"/>
                    </a:moveTo>
                    <a:lnTo>
                      <a:pt x="115157" y="0"/>
                    </a:lnTo>
                    <a:lnTo>
                      <a:pt x="115157" y="95250"/>
                    </a:lnTo>
                    <a:lnTo>
                      <a:pt x="0" y="9525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w="9525">
                <a:noFill/>
                <a:prstDash val="solid"/>
                <a:miter lim="800000"/>
              </a:ln>
            </p:spPr>
            <p:txBody>
              <a:bodyPr anchor="ctr" rtlCol="0" vert="horz"/>
              <a:lstStyle/>
              <a:p>
                <a:pPr/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4" name="Freeform 15">
                <a:extLst>
                  <a:ext uri="{FC59CFAB-2D7C-4F81-A24E-62C6F1FD5CD3}">
                    <a16:creationId xmlns:a16="http://schemas.microsoft.com/office/drawing/2010/main" id="{C9D6E054-BCB1-4538-BB30-F15AF193FAC9}"/>
                  </a:ext>
                </a:extLst>
              </p:cNvPr>
              <p:cNvSpPr/>
              <p:nvPr userDrawn="1"/>
            </p:nvSpPr>
            <p:spPr>
              <a:xfrm rot="14112">
                <a:off x="6871596" y="6111999"/>
                <a:ext cx="302350" cy="250084"/>
              </a:xfrm>
              <a:custGeom>
                <a:avLst/>
                <a:gdLst/>
                <a:ahLst/>
                <a:cxnLst/>
                <a:rect b="b" l="0" r="r" t="0"/>
                <a:pathLst>
                  <a:path h="95250" w="115157">
                    <a:moveTo>
                      <a:pt x="0" y="0"/>
                    </a:moveTo>
                    <a:lnTo>
                      <a:pt x="115157" y="0"/>
                    </a:lnTo>
                    <a:lnTo>
                      <a:pt x="115157" y="95250"/>
                    </a:lnTo>
                    <a:lnTo>
                      <a:pt x="0" y="9525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w="9525">
                <a:noFill/>
                <a:prstDash val="solid"/>
                <a:miter lim="800000"/>
              </a:ln>
            </p:spPr>
            <p:txBody>
              <a:bodyPr anchor="ctr" rtlCol="0" vert="horz"/>
              <a:lstStyle/>
              <a:p>
                <a:pPr/>
                <a:r>
                  <a:rPr dirty="0" lang="en-US"/>
                  <a:t/>
                </a:r>
                <a:endParaRPr dirty="0" lang="en-US"/>
              </a:p>
            </p:txBody>
          </p:sp>
        </p:grpSp>
      </p:grpSp>
      <p:sp>
        <p:nvSpPr>
          <p:cNvPr id="15" name="Freeform 38">
            <a:extLst>
              <a:ext uri="{689215DE-DE3F-4E35-8214-6EF0ADBA1780}">
                <a16:creationId xmlns:a16="http://schemas.microsoft.com/office/drawing/2010/main" id="{AB66E629-8937-4F4F-B73A-47C3D9789DC4}"/>
              </a:ext>
            </a:extLst>
          </p:cNvPr>
          <p:cNvSpPr/>
          <p:nvPr/>
        </p:nvSpPr>
        <p:spPr>
          <a:xfrm rot="0">
            <a:off x="4197883" y="604071"/>
            <a:ext cx="333078" cy="288796"/>
          </a:xfrm>
          <a:custGeom>
            <a:avLst/>
            <a:gdLst/>
            <a:ahLst/>
            <a:cxnLst/>
            <a:rect b="b" l="0" r="r" t="0"/>
            <a:pathLst>
              <a:path h="288797" w="333078">
                <a:moveTo>
                  <a:pt x="166539" y="0"/>
                </a:moveTo>
                <a:lnTo>
                  <a:pt x="0" y="288798"/>
                </a:lnTo>
                <a:lnTo>
                  <a:pt x="333079" y="288798"/>
                </a:lnTo>
                <a:lnTo>
                  <a:pt x="166539" y="0"/>
                </a:lnTo>
                <a:close/>
              </a:path>
            </a:pathLst>
          </a:custGeom>
          <a:solidFill>
            <a:schemeClr val="accent2"/>
          </a:solidFill>
          <a:ln cap="flat" w="9512">
            <a:noFill/>
            <a:prstDash val="solid"/>
            <a:miter lim="800000"/>
          </a:ln>
          <a:effectLst>
            <a:outerShdw blurRad="161698" sx="102000" sy="102000">
              <a:schemeClr val="accent2">
                <a:alpha val="51184"/>
              </a:schemeClr>
            </a:outerShdw>
          </a:effectLst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6" name="Freeform 39">
            <a:extLst>
              <a:ext uri="{B3308DA8-FDFB-47E7-88AF-F4B64EC7649A}">
                <a16:creationId xmlns:a16="http://schemas.microsoft.com/office/drawing/2010/main" id="{368298B7-B61D-44B3-B12A-C5C4C68649FF}"/>
              </a:ext>
            </a:extLst>
          </p:cNvPr>
          <p:cNvSpPr/>
          <p:nvPr/>
        </p:nvSpPr>
        <p:spPr>
          <a:xfrm rot="0">
            <a:off x="7804015" y="963800"/>
            <a:ext cx="349826" cy="350138"/>
          </a:xfrm>
          <a:custGeom>
            <a:avLst/>
            <a:gdLst/>
            <a:ahLst/>
            <a:cxnLst/>
            <a:rect b="b" l="0" r="r" t="0"/>
            <a:pathLst>
              <a:path h="350138" w="349827">
                <a:moveTo>
                  <a:pt x="349828" y="175070"/>
                </a:moveTo>
                <a:cubicBezTo>
                  <a:pt x="349828" y="271758"/>
                  <a:pt x="271516" y="350139"/>
                  <a:pt x="174914" y="350139"/>
                </a:cubicBezTo>
                <a:cubicBezTo>
                  <a:pt x="78311" y="350139"/>
                  <a:pt x="0" y="271758"/>
                  <a:pt x="0" y="175070"/>
                </a:cubicBezTo>
                <a:cubicBezTo>
                  <a:pt x="0" y="78381"/>
                  <a:pt x="78311" y="0"/>
                  <a:pt x="174914" y="0"/>
                </a:cubicBezTo>
                <a:cubicBezTo>
                  <a:pt x="271516" y="0"/>
                  <a:pt x="349828" y="78381"/>
                  <a:pt x="349828" y="175070"/>
                </a:cubicBezTo>
                <a:close/>
              </a:path>
            </a:pathLst>
          </a:custGeom>
          <a:noFill/>
          <a:ln cap="flat" w="66586">
            <a:solidFill>
              <a:schemeClr val="accent2"/>
            </a:solidFill>
            <a:prstDash val="solid"/>
            <a:miter lim="800000"/>
          </a:ln>
          <a:effectLst>
            <a:outerShdw blurRad="161698" sx="102000" sy="102000">
              <a:schemeClr val="accent2">
                <a:alpha val="51184"/>
              </a:schemeClr>
            </a:outerShdw>
          </a:effectLst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7" name="Freeform 40">
            <a:extLst>
              <a:ext uri="{BF89D5FC-ADD5-407A-AECF-F47F3C4EC604}">
                <a16:creationId xmlns:a16="http://schemas.microsoft.com/office/drawing/2010/main" id="{12D10CA0-3A9F-4AEE-8242-1D4EAA06D5EA}"/>
              </a:ext>
            </a:extLst>
          </p:cNvPr>
          <p:cNvSpPr/>
          <p:nvPr/>
        </p:nvSpPr>
        <p:spPr>
          <a:xfrm rot="0">
            <a:off x="1393828" y="1561182"/>
            <a:ext cx="257517" cy="257746"/>
          </a:xfrm>
          <a:custGeom>
            <a:avLst/>
            <a:gdLst/>
            <a:ahLst/>
            <a:cxnLst/>
            <a:rect b="b" l="0" r="r" t="0"/>
            <a:pathLst>
              <a:path h="257746" w="257517">
                <a:moveTo>
                  <a:pt x="0" y="0"/>
                </a:moveTo>
                <a:lnTo>
                  <a:pt x="257517" y="0"/>
                </a:lnTo>
                <a:lnTo>
                  <a:pt x="257517" y="257746"/>
                </a:lnTo>
                <a:lnTo>
                  <a:pt x="0" y="257746"/>
                </a:lnTo>
                <a:close/>
              </a:path>
            </a:pathLst>
          </a:custGeom>
          <a:solidFill>
            <a:schemeClr val="accent2"/>
          </a:solidFill>
          <a:ln cap="flat" w="9512">
            <a:noFill/>
            <a:prstDash val="solid"/>
            <a:miter lim="800000"/>
          </a:ln>
          <a:effectLst>
            <a:outerShdw blurRad="161698" sx="102000" sy="102000">
              <a:schemeClr val="accent2">
                <a:alpha val="51184"/>
              </a:schemeClr>
            </a:outerShdw>
          </a:effectLst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8" name="Freeform 41">
            <a:extLst>
              <a:ext uri="{A3817946-8490-4A74-B795-1188773EB91B}">
                <a16:creationId xmlns:a16="http://schemas.microsoft.com/office/drawing/2010/main" id="{D0F5A2C6-9DDF-4EE0-897C-5DBD58E1A496}"/>
              </a:ext>
            </a:extLst>
          </p:cNvPr>
          <p:cNvSpPr/>
          <p:nvPr/>
        </p:nvSpPr>
        <p:spPr>
          <a:xfrm rot="0">
            <a:off x="9859920" y="1294691"/>
            <a:ext cx="351160" cy="351377"/>
          </a:xfrm>
          <a:custGeom>
            <a:avLst/>
            <a:gdLst/>
            <a:ahLst/>
            <a:cxnLst/>
            <a:rect b="b" l="0" r="r" t="0"/>
            <a:pathLst>
              <a:path h="351377" w="351160">
                <a:moveTo>
                  <a:pt x="351160" y="91059"/>
                </a:moveTo>
                <a:lnTo>
                  <a:pt x="260087" y="0"/>
                </a:lnTo>
                <a:lnTo>
                  <a:pt x="175580" y="84582"/>
                </a:lnTo>
                <a:lnTo>
                  <a:pt x="91073" y="0"/>
                </a:lnTo>
                <a:lnTo>
                  <a:pt x="0" y="91059"/>
                </a:lnTo>
                <a:lnTo>
                  <a:pt x="84507" y="175641"/>
                </a:lnTo>
                <a:lnTo>
                  <a:pt x="0" y="260223"/>
                </a:lnTo>
                <a:lnTo>
                  <a:pt x="91073" y="351377"/>
                </a:lnTo>
                <a:lnTo>
                  <a:pt x="175580" y="266795"/>
                </a:lnTo>
                <a:lnTo>
                  <a:pt x="260087" y="351377"/>
                </a:lnTo>
                <a:lnTo>
                  <a:pt x="351160" y="260223"/>
                </a:lnTo>
                <a:lnTo>
                  <a:pt x="266653" y="175641"/>
                </a:lnTo>
                <a:lnTo>
                  <a:pt x="351160" y="91059"/>
                </a:lnTo>
                <a:close/>
              </a:path>
            </a:pathLst>
          </a:custGeom>
          <a:solidFill>
            <a:schemeClr val="accent2"/>
          </a:solidFill>
          <a:ln cap="flat" w="9512">
            <a:noFill/>
            <a:prstDash val="solid"/>
            <a:miter lim="800000"/>
          </a:ln>
          <a:effectLst>
            <a:outerShdw blurRad="161698" sx="102000" sy="102000">
              <a:schemeClr val="accent2">
                <a:alpha val="51184"/>
              </a:schemeClr>
            </a:outerShdw>
          </a:effectLst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9" name="Freeform 48">
            <a:extLst>
              <a:ext uri="{BB02D974-B0B5-4E66-BDB3-8FF9B793BB62}">
                <a16:creationId xmlns:a16="http://schemas.microsoft.com/office/drawing/2010/main" id="{1AFDBCD6-B91C-40D7-A7CE-B97500CC9650}"/>
              </a:ext>
            </a:extLst>
          </p:cNvPr>
          <p:cNvSpPr/>
          <p:nvPr userDrawn="1"/>
        </p:nvSpPr>
        <p:spPr>
          <a:xfrm rot="10800000">
            <a:off x="11591009" y="4554516"/>
            <a:ext cx="399382" cy="31410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0" name="Freeform 49">
            <a:extLst>
              <a:ext uri="{A53C55FD-C748-49D2-A1DE-63B565837D5B}">
                <a16:creationId xmlns:a16="http://schemas.microsoft.com/office/drawing/2010/main" id="{2E734B45-5AD3-45F6-ACEB-8EF08A7E8CD3}"/>
              </a:ext>
            </a:extLst>
          </p:cNvPr>
          <p:cNvSpPr/>
          <p:nvPr userDrawn="1"/>
        </p:nvSpPr>
        <p:spPr>
          <a:xfrm rot="10800000">
            <a:off x="1887790" y="4554516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1" name="Freeform 50">
            <a:extLst>
              <a:ext uri="{A224FED6-8B0C-4176-81F8-AF05150F2E1A}">
                <a16:creationId xmlns:a16="http://schemas.microsoft.com/office/drawing/2010/main" id="{BB516B2F-B8FD-4E1E-93D6-CC882CEC48EA}"/>
              </a:ext>
            </a:extLst>
          </p:cNvPr>
          <p:cNvSpPr/>
          <p:nvPr userDrawn="1"/>
        </p:nvSpPr>
        <p:spPr>
          <a:xfrm rot="10800000">
            <a:off x="0" y="4789726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2" name="Freeform 51">
            <a:extLst>
              <a:ext uri="{DFF160BF-6005-4B3D-9104-07F4100E6159}">
                <a16:creationId xmlns:a16="http://schemas.microsoft.com/office/drawing/2010/main" id="{F708B3B7-1530-4259-B02D-527F973FE476}"/>
              </a:ext>
            </a:extLst>
          </p:cNvPr>
          <p:cNvSpPr/>
          <p:nvPr userDrawn="1"/>
        </p:nvSpPr>
        <p:spPr>
          <a:xfrm rot="10800000">
            <a:off x="345656" y="3912177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3" name="Freeform 52">
            <a:extLst>
              <a:ext uri="{1C6DA22A-F267-4AEB-9E90-094B1F09B1E1}">
                <a16:creationId xmlns:a16="http://schemas.microsoft.com/office/drawing/2010/main" id="{E1F93406-7551-4254-9FCC-91E0A68739D5}"/>
              </a:ext>
            </a:extLst>
          </p:cNvPr>
          <p:cNvSpPr/>
          <p:nvPr userDrawn="1"/>
        </p:nvSpPr>
        <p:spPr>
          <a:xfrm rot="10800000">
            <a:off x="341584" y="5310772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4" name="Freeform 53">
            <a:extLst>
              <a:ext uri="{EE833C35-931C-48FF-8D66-C5D57B1FAF78}">
                <a16:creationId xmlns:a16="http://schemas.microsoft.com/office/drawing/2010/main" id="{A76AE404-3785-4E14-AB78-158F13E09041}"/>
              </a:ext>
            </a:extLst>
          </p:cNvPr>
          <p:cNvSpPr/>
          <p:nvPr userDrawn="1"/>
        </p:nvSpPr>
        <p:spPr>
          <a:xfrm rot="10800000">
            <a:off x="10948237" y="0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5" name="Freeform 54">
            <a:extLst>
              <a:ext uri="{7483FBEF-6117-478C-9CAC-871A0C1A50B7}">
                <a16:creationId xmlns:a16="http://schemas.microsoft.com/office/drawing/2010/main" id="{1F0F4BCA-3BE3-470E-9DD1-F7CD40E5C382}"/>
              </a:ext>
            </a:extLst>
          </p:cNvPr>
          <p:cNvSpPr/>
          <p:nvPr userDrawn="1"/>
        </p:nvSpPr>
        <p:spPr>
          <a:xfrm rot="10800000">
            <a:off x="10462450" y="321521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6" name="Freeform 55">
            <a:extLst>
              <a:ext uri="{ECD74425-4AB1-4351-9A0A-1E1D433962D6}">
                <a16:creationId xmlns:a16="http://schemas.microsoft.com/office/drawing/2010/main" id="{412DB734-861A-421A-8754-118F1A1E555B}"/>
              </a:ext>
            </a:extLst>
          </p:cNvPr>
          <p:cNvSpPr/>
          <p:nvPr userDrawn="1"/>
        </p:nvSpPr>
        <p:spPr>
          <a:xfrm rot="10800000">
            <a:off x="10714669" y="789967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7" name="Freeform 56">
            <a:extLst>
              <a:ext uri="{CAA5DC2A-C5AC-42A0-A626-7D83BFE6D920}">
                <a16:creationId xmlns:a16="http://schemas.microsoft.com/office/drawing/2010/main" id="{AE05BF74-2F55-4AC0-B775-E9DF6C63A4E7}"/>
              </a:ext>
            </a:extLst>
          </p:cNvPr>
          <p:cNvSpPr/>
          <p:nvPr userDrawn="1"/>
        </p:nvSpPr>
        <p:spPr>
          <a:xfrm rot="10800000">
            <a:off x="8301290" y="5980315"/>
            <a:ext cx="156910" cy="157049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8" name="Freeform 57">
            <a:extLst>
              <a:ext uri="{26979D0D-5DEB-4A69-864C-0C522564199D}">
                <a16:creationId xmlns:a16="http://schemas.microsoft.com/office/drawing/2010/main" id="{C5276FC9-B75F-4B6E-9D16-4DBC42D3477A}"/>
              </a:ext>
            </a:extLst>
          </p:cNvPr>
          <p:cNvSpPr/>
          <p:nvPr userDrawn="1"/>
        </p:nvSpPr>
        <p:spPr>
          <a:xfrm rot="10800000">
            <a:off x="651767" y="535041"/>
            <a:ext cx="433973" cy="138058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9" name="Freeform 62">
            <a:extLst>
              <a:ext uri="{3C0EB0F3-A1F7-4F23-95E8-D1411122700E}">
                <a16:creationId xmlns:a16="http://schemas.microsoft.com/office/drawing/2010/main" id="{1A9D0FEB-A48F-43A1-86FE-FB7380683872}"/>
              </a:ext>
            </a:extLst>
          </p:cNvPr>
          <p:cNvSpPr/>
          <p:nvPr userDrawn="1"/>
        </p:nvSpPr>
        <p:spPr>
          <a:xfrm rot="10800000">
            <a:off x="7243698" y="4641325"/>
            <a:ext cx="363518" cy="45719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C64CE74F-DA9B-4016-8510-3EF910CC92B8}">
        <p14:creationId xmlns:p14="http://schemas.microsoft.com/office/powerpoint/2010/main" val="16824945959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2">
            <a:extLst>
              <a:ext uri="{42B8A78F-D904-4F8E-807F-679176E37F8F}">
                <a16:creationId xmlns:a16="http://schemas.microsoft.com/office/drawing/2010/main" id="{D093401B-B222-4A31-A3CF-C7533851082A}"/>
              </a:ext>
            </a:extLst>
          </p:cNvPr>
          <p:cNvPicPr>
            <a:picLocks noChangeAspect="true"/>
          </p:cNvPicPr>
          <p:nvPr userDrawn="1"/>
        </p:nvPicPr>
        <p:blipFill>
          <a:blip r:embed="rId2"/>
          <a:srcRect b="10616" t="3381"/>
          <a:stretch>
            <a:fillRect/>
          </a:stretch>
        </p:blipFill>
        <p:spPr>
          <a:xfrm rot="0">
            <a:off x="6592816" y="1236705"/>
            <a:ext cx="5599184" cy="4790351"/>
          </a:xfrm>
          <a:prstGeom prst="rect">
            <a:avLst/>
          </a:prstGeom>
          <a:noFill/>
        </p:spPr>
      </p:pic>
      <p:sp>
        <p:nvSpPr>
          <p:cNvPr id="3" name="Right Triangle 1">
            <a:extLst>
              <a:ext uri="{3EC758E6-A951-4109-BA5F-23936B1E101F}">
                <a16:creationId xmlns:a16="http://schemas.microsoft.com/office/drawing/2010/main" id="{ACC0B9F2-594A-49FC-A8D8-63915E672708}"/>
              </a:ext>
            </a:extLst>
          </p:cNvPr>
          <p:cNvSpPr/>
          <p:nvPr userDrawn="1"/>
        </p:nvSpPr>
        <p:spPr>
          <a:xfrm flipV="true" rot="5400000">
            <a:off x="10261707" y="107969"/>
            <a:ext cx="2064191" cy="1848253"/>
          </a:xfrm>
          <a:prstGeom prst="rtTriangl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ot="10800000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4" name="Right Triangle 2">
            <a:extLst>
              <a:ext uri="{A3C446D4-0CB4-4F3C-A877-9B4CBE7DC078}">
                <a16:creationId xmlns:a16="http://schemas.microsoft.com/office/drawing/2010/main" id="{5BFA5862-B812-48A2-8743-E550D422F2A1}"/>
              </a:ext>
            </a:extLst>
          </p:cNvPr>
          <p:cNvSpPr/>
          <p:nvPr userDrawn="1"/>
        </p:nvSpPr>
        <p:spPr>
          <a:xfrm flipV="true" rot="16200000">
            <a:off x="34703" y="4759104"/>
            <a:ext cx="2064191" cy="2133600"/>
          </a:xfrm>
          <a:prstGeom prst="rtTriangl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ot="10800000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5" name="Freeform 3">
            <a:extLst>
              <a:ext uri="{610F51D7-E229-4747-9BE6-91E1D859856A}">
                <a16:creationId xmlns:a16="http://schemas.microsoft.com/office/drawing/2010/main" id="{81942E02-192B-4EB4-BB9F-65AE1F952BBA}"/>
              </a:ext>
            </a:extLst>
          </p:cNvPr>
          <p:cNvSpPr/>
          <p:nvPr userDrawn="1"/>
        </p:nvSpPr>
        <p:spPr>
          <a:xfrm flipV="true" rot="10800000">
            <a:off x="0" y="470017"/>
            <a:ext cx="740086" cy="740746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" name="Freeform 6">
            <a:extLst>
              <a:ext uri="{3B0A9AD6-26DA-4B31-9A40-68ECB91328A0}">
                <a16:creationId xmlns:a16="http://schemas.microsoft.com/office/drawing/2010/main" id="{062F071E-2D0A-4AD4-8B76-2B0F0A945547}"/>
              </a:ext>
            </a:extLst>
          </p:cNvPr>
          <p:cNvSpPr/>
          <p:nvPr userDrawn="1"/>
        </p:nvSpPr>
        <p:spPr>
          <a:xfrm flipV="true" rot="10800000">
            <a:off x="7346992" y="4977272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" name="Freeform 7">
            <a:extLst>
              <a:ext uri="{346BB8FC-C864-4349-8B00-2B65BFBB0C04}">
                <a16:creationId xmlns:a16="http://schemas.microsoft.com/office/drawing/2010/main" id="{BF09302A-3EF4-4495-A6E1-F906085F8CE2}"/>
              </a:ext>
            </a:extLst>
          </p:cNvPr>
          <p:cNvSpPr/>
          <p:nvPr userDrawn="1"/>
        </p:nvSpPr>
        <p:spPr>
          <a:xfrm flipV="true" rot="10800000">
            <a:off x="9261232" y="944676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8" name="Freeform 8">
            <a:extLst>
              <a:ext uri="{9FE4F968-E1AF-4320-8FC2-9E70640CDAA0}">
                <a16:creationId xmlns:a16="http://schemas.microsoft.com/office/drawing/2010/main" id="{EF4581A2-BCC5-4CD7-95E4-7DB46423E00B}"/>
              </a:ext>
            </a:extLst>
          </p:cNvPr>
          <p:cNvSpPr/>
          <p:nvPr userDrawn="1"/>
        </p:nvSpPr>
        <p:spPr>
          <a:xfrm flipV="true" rot="10800000">
            <a:off x="11148119" y="6180634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9" name="Freeform 9">
            <a:extLst>
              <a:ext uri="{48168770-9B93-494B-AA4D-04D2933639E9}">
                <a16:creationId xmlns:a16="http://schemas.microsoft.com/office/drawing/2010/main" id="{606FF68F-060C-4462-A662-9E75CBB370A0}"/>
              </a:ext>
            </a:extLst>
          </p:cNvPr>
          <p:cNvSpPr/>
          <p:nvPr userDrawn="1"/>
        </p:nvSpPr>
        <p:spPr>
          <a:xfrm flipV="true" rot="10800000">
            <a:off x="11451912" y="4894258"/>
            <a:ext cx="740086" cy="740746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0" name="Freeform 10">
            <a:extLst>
              <a:ext uri="{035FF2C4-E8BD-4F5F-86F9-C2626360025C}">
                <a16:creationId xmlns:a16="http://schemas.microsoft.com/office/drawing/2010/main" id="{A3891FE1-A032-4213-94F9-202865484800}"/>
              </a:ext>
            </a:extLst>
          </p:cNvPr>
          <p:cNvSpPr/>
          <p:nvPr userDrawn="1"/>
        </p:nvSpPr>
        <p:spPr>
          <a:xfrm flipV="true" rot="10800000">
            <a:off x="11009087" y="4523887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1" name="Freeform 11">
            <a:extLst>
              <a:ext uri="{5EDA39D5-1D7E-4E8E-8CE4-6782A3851AB3}">
                <a16:creationId xmlns:a16="http://schemas.microsoft.com/office/drawing/2010/main" id="{C81596D3-DCD4-4548-B1CC-EAE7A9ED9FC5}"/>
              </a:ext>
            </a:extLst>
          </p:cNvPr>
          <p:cNvSpPr/>
          <p:nvPr userDrawn="1"/>
        </p:nvSpPr>
        <p:spPr>
          <a:xfrm flipV="true" rot="10800000">
            <a:off x="10107859" y="5034928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2" name="Freeform 12">
            <a:extLst>
              <a:ext uri="{EFB175FF-C1DB-4FC6-A334-2602AC16B876}">
                <a16:creationId xmlns:a16="http://schemas.microsoft.com/office/drawing/2010/main" id="{86316266-7587-415F-9F7C-FAAC73ED2B4D}"/>
              </a:ext>
            </a:extLst>
          </p:cNvPr>
          <p:cNvSpPr/>
          <p:nvPr userDrawn="1"/>
        </p:nvSpPr>
        <p:spPr>
          <a:xfrm flipV="true" rot="10800000">
            <a:off x="622587" y="1567814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3" name="Freeform 13">
            <a:extLst>
              <a:ext uri="{7EFE2FFF-F07A-4E7E-BAC3-26C053CAE434}">
                <a16:creationId xmlns:a16="http://schemas.microsoft.com/office/drawing/2010/main" id="{81799A3B-A010-4E10-A938-5FD73095FCB7}"/>
              </a:ext>
            </a:extLst>
          </p:cNvPr>
          <p:cNvSpPr/>
          <p:nvPr userDrawn="1"/>
        </p:nvSpPr>
        <p:spPr>
          <a:xfrm flipV="true" rot="10800000">
            <a:off x="442828" y="5015699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232C6E26-8437-4F57-A5F8-27C9A7859078}">
        <p14:creationId xmlns:p14="http://schemas.microsoft.com/office/powerpoint/2010/main" val="16824945960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5">
            <a:extLst>
              <a:ext uri="{CAA19C02-D37F-4B42-B388-9FB89E1AF032}">
                <a16:creationId xmlns:a16="http://schemas.microsoft.com/office/drawing/2010/main" id="{16C168F9-E511-4A99-8B61-ACB1AD139206}"/>
              </a:ext>
            </a:extLst>
          </p:cNvPr>
          <p:cNvPicPr>
            <a:picLocks noChangeAspect="true"/>
          </p:cNvPicPr>
          <p:nvPr userDrawn="1"/>
        </p:nvPicPr>
        <p:blipFill>
          <a:blip r:embed="rId2"/>
          <a:stretch>
            <a:fillRect/>
          </a:stretch>
        </p:blipFill>
        <p:spPr>
          <a:xfrm rot="0">
            <a:off x="182879" y="788738"/>
            <a:ext cx="4652565" cy="6069262"/>
          </a:xfrm>
          <a:prstGeom prst="rect">
            <a:avLst/>
          </a:prstGeom>
          <a:noFill/>
          <a:effectLst>
            <a:outerShdw blurRad="660400" dir="2700000" dist="254000">
              <a:srgbClr val="000000">
                <a:alpha val="14999"/>
              </a:srgbClr>
            </a:outerShdw>
          </a:effectLst>
        </p:spPr>
      </p:pic>
      <p:sp>
        <p:nvSpPr>
          <p:cNvPr id="3" name="Freeform 32">
            <a:extLst>
              <a:ext uri="{BE8D8CB8-A7CD-4027-B7F5-AF423DA4D747}">
                <a16:creationId xmlns:a16="http://schemas.microsoft.com/office/drawing/2010/main" id="{83DE74AA-9066-4593-ADBA-8E50261D6C82}"/>
              </a:ext>
            </a:extLst>
          </p:cNvPr>
          <p:cNvSpPr/>
          <p:nvPr userDrawn="1"/>
        </p:nvSpPr>
        <p:spPr>
          <a:xfrm rot="10800000">
            <a:off x="11591009" y="4554516"/>
            <a:ext cx="399382" cy="31410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Freeform 33">
            <a:extLst>
              <a:ext uri="{05A08D12-CB43-4207-A57A-CD5C06AE395E}">
                <a16:creationId xmlns:a16="http://schemas.microsoft.com/office/drawing/2010/main" id="{22173252-B3DC-4CBB-82D2-B7E4976C593C}"/>
              </a:ext>
            </a:extLst>
          </p:cNvPr>
          <p:cNvSpPr/>
          <p:nvPr userDrawn="1"/>
        </p:nvSpPr>
        <p:spPr>
          <a:xfrm rot="10800000">
            <a:off x="1887790" y="4554516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" name="Freeform 34">
            <a:extLst>
              <a:ext uri="{7019973F-1E8E-45B0-AE42-E162F6727198}">
                <a16:creationId xmlns:a16="http://schemas.microsoft.com/office/drawing/2010/main" id="{DD273FFC-C2D6-4A7C-80CF-E2EF633DAF16}"/>
              </a:ext>
            </a:extLst>
          </p:cNvPr>
          <p:cNvSpPr/>
          <p:nvPr userDrawn="1"/>
        </p:nvSpPr>
        <p:spPr>
          <a:xfrm rot="10800000">
            <a:off x="0" y="4789726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" name="Freeform 35">
            <a:extLst>
              <a:ext uri="{51CC4C2A-48C6-4710-B0BA-08A7999D6FB5}">
                <a16:creationId xmlns:a16="http://schemas.microsoft.com/office/drawing/2010/main" id="{CFB6C3CF-2C9B-4F7C-9714-F24D273E5147}"/>
              </a:ext>
            </a:extLst>
          </p:cNvPr>
          <p:cNvSpPr/>
          <p:nvPr userDrawn="1"/>
        </p:nvSpPr>
        <p:spPr>
          <a:xfrm rot="10800000">
            <a:off x="345656" y="3912177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" name="Freeform 36">
            <a:extLst>
              <a:ext uri="{DF896330-E351-4561-94E1-5EC89AF88E9E}">
                <a16:creationId xmlns:a16="http://schemas.microsoft.com/office/drawing/2010/main" id="{FA27D2A1-22E7-434F-B002-BB6FF0BF2449}"/>
              </a:ext>
            </a:extLst>
          </p:cNvPr>
          <p:cNvSpPr/>
          <p:nvPr userDrawn="1"/>
        </p:nvSpPr>
        <p:spPr>
          <a:xfrm rot="10800000">
            <a:off x="341584" y="5310772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8" name="Freeform 37">
            <a:extLst>
              <a:ext uri="{84B348C1-8352-473A-AC0F-512420137473}">
                <a16:creationId xmlns:a16="http://schemas.microsoft.com/office/drawing/2010/main" id="{C04D9073-9374-472C-8C30-D6C3C2EFD94A}"/>
              </a:ext>
            </a:extLst>
          </p:cNvPr>
          <p:cNvSpPr/>
          <p:nvPr userDrawn="1"/>
        </p:nvSpPr>
        <p:spPr>
          <a:xfrm rot="10800000">
            <a:off x="10948237" y="0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9" name="Freeform 38">
            <a:extLst>
              <a:ext uri="{84B78CCC-E4B1-4939-A469-E4C0F42252BF}">
                <a16:creationId xmlns:a16="http://schemas.microsoft.com/office/drawing/2010/main" id="{D36D487C-E0AA-4E62-AACA-8607DC4AFCC4}"/>
              </a:ext>
            </a:extLst>
          </p:cNvPr>
          <p:cNvSpPr/>
          <p:nvPr userDrawn="1"/>
        </p:nvSpPr>
        <p:spPr>
          <a:xfrm rot="10800000">
            <a:off x="10462450" y="321521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0" name="Freeform 39">
            <a:extLst>
              <a:ext uri="{66B73481-63EA-4682-9B00-948FAA9580A9}">
                <a16:creationId xmlns:a16="http://schemas.microsoft.com/office/drawing/2010/main" id="{2A2826B6-023A-4AB6-AC03-7B59F197813B}"/>
              </a:ext>
            </a:extLst>
          </p:cNvPr>
          <p:cNvSpPr/>
          <p:nvPr userDrawn="1"/>
        </p:nvSpPr>
        <p:spPr>
          <a:xfrm rot="10800000">
            <a:off x="10714669" y="789967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1" name="Freeform 40">
            <a:extLst>
              <a:ext uri="{EC07DB9D-1034-45A8-BF63-0ABD44D212D8}">
                <a16:creationId xmlns:a16="http://schemas.microsoft.com/office/drawing/2010/main" id="{C061DD0F-1882-4A12-9B7B-10DEF313086F}"/>
              </a:ext>
            </a:extLst>
          </p:cNvPr>
          <p:cNvSpPr/>
          <p:nvPr userDrawn="1"/>
        </p:nvSpPr>
        <p:spPr>
          <a:xfrm rot="10800000">
            <a:off x="7386890" y="5255111"/>
            <a:ext cx="156910" cy="157049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2" name="Freeform 41">
            <a:extLst>
              <a:ext uri="{D5210D15-59D2-4B3B-9E75-BD43A1EE4FF8}">
                <a16:creationId xmlns:a16="http://schemas.microsoft.com/office/drawing/2010/main" id="{316B7EDB-6539-433A-BD64-7A1D06E6A25A}"/>
              </a:ext>
            </a:extLst>
          </p:cNvPr>
          <p:cNvSpPr/>
          <p:nvPr userDrawn="1"/>
        </p:nvSpPr>
        <p:spPr>
          <a:xfrm rot="10800000">
            <a:off x="10175067" y="2198742"/>
            <a:ext cx="433973" cy="138058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3" name="Freeform 42">
            <a:extLst>
              <a:ext uri="{6439C797-013C-48E7-B213-41607B95B5EC}">
                <a16:creationId xmlns:a16="http://schemas.microsoft.com/office/drawing/2010/main" id="{60C951F7-F805-4FC4-B6D9-184DCBDF64BE}"/>
              </a:ext>
            </a:extLst>
          </p:cNvPr>
          <p:cNvSpPr/>
          <p:nvPr userDrawn="1"/>
        </p:nvSpPr>
        <p:spPr>
          <a:xfrm rot="10800000">
            <a:off x="517411" y="1185640"/>
            <a:ext cx="363518" cy="45719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3C43FB45-7B12-4D31-8338-CE86116580E6}">
        <p14:creationId xmlns:p14="http://schemas.microsoft.com/office/powerpoint/2010/main" val="16824945960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1405BE1C-F070-43C7-ACE3-B38A0A6CDAEC}">
                <a16:creationId xmlns:a16="http://schemas.microsoft.com/office/drawing/2010/main" id="{A56E1AB6-24E5-4204-ACCC-609AC7DCAEC0}"/>
              </a:ext>
            </a:extLst>
          </p:cNvPr>
          <p:cNvGrpSpPr/>
          <p:nvPr/>
        </p:nvGrpSpPr>
        <p:grpSpPr>
          <a:xfrm flipV="true" rot="0">
            <a:off x="0" y="4455915"/>
            <a:ext cx="12264300" cy="2580616"/>
            <a:chOff x="1214034" y="1746520"/>
            <a:chExt cx="7865490" cy="1300331"/>
          </a:xfrm>
          <a:gradFill rotWithShape="1">
            <a:gsLst>
              <a:gs pos="0">
                <a:srgbClr val="4f0c92"/>
              </a:gs>
              <a:gs pos="99000">
                <a:schemeClr val="accent2">
                  <a:alpha val="58999"/>
                </a:schemeClr>
              </a:gs>
            </a:gsLst>
            <a:lin ang="5400000" scaled="0"/>
          </a:gradFill>
        </p:grpSpPr>
        <p:sp>
          <p:nvSpPr>
            <p:cNvPr id="3" name="Freeform 30">
              <a:extLst>
                <a:ext uri="{2A8978EE-71F4-46FA-8A99-DB0656374ACE}">
                  <a16:creationId xmlns:a16="http://schemas.microsoft.com/office/drawing/2010/main" id="{E1D6CCA7-E797-4EDA-B6E0-B7FC17A87B47}"/>
                </a:ext>
              </a:extLst>
            </p:cNvPr>
            <p:cNvSpPr/>
            <p:nvPr/>
          </p:nvSpPr>
          <p:spPr>
            <a:xfrm rot="0">
              <a:off x="1214034" y="1921992"/>
              <a:ext cx="7865490" cy="949331"/>
            </a:xfrm>
            <a:custGeom>
              <a:avLst/>
              <a:gdLst/>
              <a:ahLst/>
              <a:cxnLst/>
              <a:rect b="b" l="0" r="r" t="0"/>
              <a:pathLst>
                <a:path h="2202180" w="18245708">
                  <a:moveTo>
                    <a:pt x="0" y="0"/>
                  </a:moveTo>
                  <a:lnTo>
                    <a:pt x="18245706" y="0"/>
                  </a:lnTo>
                  <a:lnTo>
                    <a:pt x="12995648" y="2202180"/>
                  </a:lnTo>
                  <a:lnTo>
                    <a:pt x="5250062" y="2202180"/>
                  </a:lnTo>
                  <a:lnTo>
                    <a:pt x="5248314" y="2201403"/>
                  </a:lnTo>
                  <a:close/>
                  <a:moveTo>
                    <a:pt x="18149332" y="19431"/>
                  </a:moveTo>
                  <a:lnTo>
                    <a:pt x="96507" y="19431"/>
                  </a:lnTo>
                  <a:lnTo>
                    <a:pt x="5254013" y="2182749"/>
                  </a:lnTo>
                  <a:lnTo>
                    <a:pt x="12991825" y="2182749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" name="Freeform 31">
              <a:extLst>
                <a:ext uri="{323807A3-C580-42B1-8605-999A09CEAA1F}">
                  <a16:creationId xmlns:a16="http://schemas.microsoft.com/office/drawing/2010/main" id="{08C25CF5-31E1-4898-AB62-AD77A0787983}"/>
                </a:ext>
              </a:extLst>
            </p:cNvPr>
            <p:cNvSpPr/>
            <p:nvPr/>
          </p:nvSpPr>
          <p:spPr>
            <a:xfrm rot="0">
              <a:off x="3376610" y="2820479"/>
              <a:ext cx="3540392" cy="8376"/>
            </a:xfrm>
            <a:custGeom>
              <a:avLst/>
              <a:gdLst/>
              <a:ahLst/>
              <a:cxnLst/>
              <a:rect b="b" l="0" r="r" t="0"/>
              <a:pathLst>
                <a:path h="19431" w="8212706">
                  <a:moveTo>
                    <a:pt x="0" y="0"/>
                  </a:moveTo>
                  <a:lnTo>
                    <a:pt x="8212707" y="0"/>
                  </a:lnTo>
                  <a:lnTo>
                    <a:pt x="8212707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" name="Freeform 32">
              <a:extLst>
                <a:ext uri="{1DBBE4FD-D773-4257-8800-5A997985667F}">
                  <a16:creationId xmlns:a16="http://schemas.microsoft.com/office/drawing/2010/main" id="{CD013BED-5AC0-40FA-9A9C-CFC37EF631C8}"/>
                </a:ext>
              </a:extLst>
            </p:cNvPr>
            <p:cNvSpPr/>
            <p:nvPr/>
          </p:nvSpPr>
          <p:spPr>
            <a:xfrm rot="0">
              <a:off x="3261937" y="2772370"/>
              <a:ext cx="3769711" cy="8376"/>
            </a:xfrm>
            <a:custGeom>
              <a:avLst/>
              <a:gdLst/>
              <a:ahLst/>
              <a:cxnLst/>
              <a:rect b="b" l="0" r="r" t="0"/>
              <a:pathLst>
                <a:path h="19431" w="8744662">
                  <a:moveTo>
                    <a:pt x="0" y="0"/>
                  </a:moveTo>
                  <a:lnTo>
                    <a:pt x="8744663" y="0"/>
                  </a:lnTo>
                  <a:lnTo>
                    <a:pt x="8744663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" name="Freeform 33">
              <a:extLst>
                <a:ext uri="{00B4C019-7CBF-4EFE-923C-966983B6ECFF}">
                  <a16:creationId xmlns:a16="http://schemas.microsoft.com/office/drawing/2010/main" id="{BCA56480-1C6E-4C59-921D-CC6E3C4C53C5}"/>
                </a:ext>
              </a:extLst>
            </p:cNvPr>
            <p:cNvSpPr/>
            <p:nvPr/>
          </p:nvSpPr>
          <p:spPr>
            <a:xfrm rot="0">
              <a:off x="3131404" y="2717616"/>
              <a:ext cx="4030805" cy="8376"/>
            </a:xfrm>
            <a:custGeom>
              <a:avLst/>
              <a:gdLst/>
              <a:ahLst/>
              <a:cxnLst/>
              <a:rect b="b" l="0" r="r" t="0"/>
              <a:pathLst>
                <a:path h="19431" w="9350326">
                  <a:moveTo>
                    <a:pt x="0" y="0"/>
                  </a:moveTo>
                  <a:lnTo>
                    <a:pt x="9350327" y="0"/>
                  </a:lnTo>
                  <a:lnTo>
                    <a:pt x="9350327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" name="Freeform 34">
              <a:extLst>
                <a:ext uri="{FCCB6D65-691D-447F-8277-60A6F2CD46ED}">
                  <a16:creationId xmlns:a16="http://schemas.microsoft.com/office/drawing/2010/main" id="{EEE73B24-24F1-4C4C-970A-D7610F80609E}"/>
                </a:ext>
              </a:extLst>
            </p:cNvPr>
            <p:cNvSpPr/>
            <p:nvPr/>
          </p:nvSpPr>
          <p:spPr>
            <a:xfrm rot="0">
              <a:off x="2981438" y="2654709"/>
              <a:ext cx="4330738" cy="8376"/>
            </a:xfrm>
            <a:custGeom>
              <a:avLst/>
              <a:gdLst/>
              <a:ahLst/>
              <a:cxnLst/>
              <a:rect b="b" l="0" r="r" t="0"/>
              <a:pathLst>
                <a:path h="19431" w="10046086">
                  <a:moveTo>
                    <a:pt x="0" y="0"/>
                  </a:moveTo>
                  <a:lnTo>
                    <a:pt x="10046085" y="0"/>
                  </a:lnTo>
                  <a:lnTo>
                    <a:pt x="10046085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" name="Freeform 38">
              <a:extLst>
                <a:ext uri="{FABF30D3-7E12-46B8-90F3-239BD402BF27}">
                  <a16:creationId xmlns:a16="http://schemas.microsoft.com/office/drawing/2010/main" id="{84756D90-2C1A-4B5B-8119-F045F16D9DA3}"/>
                </a:ext>
              </a:extLst>
            </p:cNvPr>
            <p:cNvSpPr/>
            <p:nvPr/>
          </p:nvSpPr>
          <p:spPr>
            <a:xfrm rot="0">
              <a:off x="2807347" y="2581666"/>
              <a:ext cx="4678919" cy="8376"/>
            </a:xfrm>
            <a:custGeom>
              <a:avLst/>
              <a:gdLst/>
              <a:ahLst/>
              <a:cxnLst/>
              <a:rect b="b" l="0" r="r" t="0"/>
              <a:pathLst>
                <a:path h="19431" w="10853767">
                  <a:moveTo>
                    <a:pt x="0" y="0"/>
                  </a:moveTo>
                  <a:lnTo>
                    <a:pt x="10853768" y="0"/>
                  </a:lnTo>
                  <a:lnTo>
                    <a:pt x="10853768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" name="Freeform 39">
              <a:extLst>
                <a:ext uri="{27C47A41-688F-403B-8912-89EAFB22F110}">
                  <a16:creationId xmlns:a16="http://schemas.microsoft.com/office/drawing/2010/main" id="{877B64D1-4EBE-4B77-8B23-9AD56B5C84E3}"/>
                </a:ext>
              </a:extLst>
            </p:cNvPr>
            <p:cNvSpPr/>
            <p:nvPr/>
          </p:nvSpPr>
          <p:spPr>
            <a:xfrm rot="0">
              <a:off x="2602822" y="2495864"/>
              <a:ext cx="5087969" cy="8376"/>
            </a:xfrm>
            <a:custGeom>
              <a:avLst/>
              <a:gdLst/>
              <a:ahLst/>
              <a:cxnLst/>
              <a:rect b="b" l="0" r="r" t="0"/>
              <a:pathLst>
                <a:path h="19431" w="11802648">
                  <a:moveTo>
                    <a:pt x="0" y="0"/>
                  </a:moveTo>
                  <a:lnTo>
                    <a:pt x="11802648" y="0"/>
                  </a:lnTo>
                  <a:lnTo>
                    <a:pt x="11802648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" name="Freeform 40">
              <a:extLst>
                <a:ext uri="{D90F0AC1-A7D2-4935-B1AB-0698D4918D65}">
                  <a16:creationId xmlns:a16="http://schemas.microsoft.com/office/drawing/2010/main" id="{8584DAC4-C7EF-4342-9135-07C37BF520E9}"/>
                </a:ext>
              </a:extLst>
            </p:cNvPr>
            <p:cNvSpPr/>
            <p:nvPr/>
          </p:nvSpPr>
          <p:spPr>
            <a:xfrm rot="0">
              <a:off x="2359122" y="2393643"/>
              <a:ext cx="5575366" cy="8376"/>
            </a:xfrm>
            <a:custGeom>
              <a:avLst/>
              <a:gdLst/>
              <a:ahLst/>
              <a:cxnLst/>
              <a:rect b="b" l="0" r="r" t="0"/>
              <a:pathLst>
                <a:path h="19431" w="12933274">
                  <a:moveTo>
                    <a:pt x="0" y="0"/>
                  </a:moveTo>
                  <a:lnTo>
                    <a:pt x="12933273" y="0"/>
                  </a:lnTo>
                  <a:lnTo>
                    <a:pt x="12933273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" name="Freeform 41">
              <a:extLst>
                <a:ext uri="{3DB8378B-5036-4B80-8FA0-C40C2B4619BC}">
                  <a16:creationId xmlns:a16="http://schemas.microsoft.com/office/drawing/2010/main" id="{F746231B-2CA3-455D-B275-93A2A1548762}"/>
                </a:ext>
              </a:extLst>
            </p:cNvPr>
            <p:cNvSpPr/>
            <p:nvPr/>
          </p:nvSpPr>
          <p:spPr>
            <a:xfrm rot="19939200">
              <a:off x="6365987" y="2392798"/>
              <a:ext cx="2026402" cy="8376"/>
            </a:xfrm>
            <a:custGeom>
              <a:avLst/>
              <a:gdLst/>
              <a:ahLst/>
              <a:cxnLst/>
              <a:rect b="b" l="0" r="r" t="0"/>
              <a:pathLst>
                <a:path h="19431" w="4700682">
                  <a:moveTo>
                    <a:pt x="0" y="0"/>
                  </a:moveTo>
                  <a:lnTo>
                    <a:pt x="4700683" y="0"/>
                  </a:lnTo>
                  <a:lnTo>
                    <a:pt x="4700683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" name="Freeform 42">
              <a:extLst>
                <a:ext uri="{FFA76313-A989-486F-82F5-2EE7ACF2224F}">
                  <a16:creationId xmlns:a16="http://schemas.microsoft.com/office/drawing/2010/main" id="{391333AD-63C2-42AE-A38B-AEE2ABD1BDCD}"/>
                </a:ext>
              </a:extLst>
            </p:cNvPr>
            <p:cNvSpPr/>
            <p:nvPr/>
          </p:nvSpPr>
          <p:spPr>
            <a:xfrm rot="19503000">
              <a:off x="5999925" y="2392664"/>
              <a:ext cx="1642315" cy="8376"/>
            </a:xfrm>
            <a:custGeom>
              <a:avLst/>
              <a:gdLst/>
              <a:ahLst/>
              <a:cxnLst/>
              <a:rect b="b" l="0" r="r" t="0"/>
              <a:pathLst>
                <a:path h="19431" w="3809706">
                  <a:moveTo>
                    <a:pt x="0" y="0"/>
                  </a:moveTo>
                  <a:lnTo>
                    <a:pt x="3809706" y="0"/>
                  </a:lnTo>
                  <a:lnTo>
                    <a:pt x="3809706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" name="Freeform 43">
              <a:extLst>
                <a:ext uri="{D425DF0A-62F5-4ACA-B372-EA98DBEB9C98}">
                  <a16:creationId xmlns:a16="http://schemas.microsoft.com/office/drawing/2010/main" id="{378B520D-5ECE-4DBC-A9E2-0ABB60ECFCD7}"/>
                </a:ext>
              </a:extLst>
            </p:cNvPr>
            <p:cNvSpPr/>
            <p:nvPr/>
          </p:nvSpPr>
          <p:spPr>
            <a:xfrm rot="18818400">
              <a:off x="5612744" y="2392485"/>
              <a:ext cx="1300304" cy="8376"/>
            </a:xfrm>
            <a:custGeom>
              <a:avLst/>
              <a:gdLst/>
              <a:ahLst/>
              <a:cxnLst/>
              <a:rect b="b" l="0" r="r" t="0"/>
              <a:pathLst>
                <a:path h="19431" w="3016338">
                  <a:moveTo>
                    <a:pt x="0" y="0"/>
                  </a:moveTo>
                  <a:lnTo>
                    <a:pt x="3016339" y="0"/>
                  </a:lnTo>
                  <a:lnTo>
                    <a:pt x="3016339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" name="Freeform 44">
              <a:extLst>
                <a:ext uri="{D7422B17-412D-4CAF-AB7C-2D4B54D07E3E}">
                  <a16:creationId xmlns:a16="http://schemas.microsoft.com/office/drawing/2010/main" id="{8E422B52-6564-4B0D-8B13-97A764FDA998}"/>
                </a:ext>
              </a:extLst>
            </p:cNvPr>
            <p:cNvSpPr/>
            <p:nvPr/>
          </p:nvSpPr>
          <p:spPr>
            <a:xfrm rot="17729400">
              <a:off x="5183649" y="2392553"/>
              <a:ext cx="1042534" cy="8376"/>
            </a:xfrm>
            <a:custGeom>
              <a:avLst/>
              <a:gdLst/>
              <a:ahLst/>
              <a:cxnLst/>
              <a:rect b="b" l="0" r="r" t="0"/>
              <a:pathLst>
                <a:path h="19431" w="2418382">
                  <a:moveTo>
                    <a:pt x="0" y="0"/>
                  </a:moveTo>
                  <a:lnTo>
                    <a:pt x="2418382" y="0"/>
                  </a:lnTo>
                  <a:lnTo>
                    <a:pt x="2418382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" name="Freeform 45">
              <a:extLst>
                <a:ext uri="{6EEC2641-F428-4DEC-A36E-53247F143715}">
                  <a16:creationId xmlns:a16="http://schemas.microsoft.com/office/drawing/2010/main" id="{F5900D40-4166-4AD8-9AED-9466C907373B}"/>
                </a:ext>
              </a:extLst>
            </p:cNvPr>
            <p:cNvSpPr/>
            <p:nvPr/>
          </p:nvSpPr>
          <p:spPr>
            <a:xfrm rot="0">
              <a:off x="5142618" y="1926181"/>
              <a:ext cx="8376" cy="941067"/>
            </a:xfrm>
            <a:custGeom>
              <a:avLst/>
              <a:gdLst/>
              <a:ahLst/>
              <a:cxnLst/>
              <a:rect b="b" l="0" r="r" t="0"/>
              <a:pathLst>
                <a:path h="2183008" w="19431">
                  <a:moveTo>
                    <a:pt x="0" y="0"/>
                  </a:moveTo>
                  <a:lnTo>
                    <a:pt x="19431" y="0"/>
                  </a:lnTo>
                  <a:lnTo>
                    <a:pt x="19431" y="2183008"/>
                  </a:lnTo>
                  <a:lnTo>
                    <a:pt x="0" y="2183008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" name="Freeform 46">
              <a:extLst>
                <a:ext uri="{94BA10EB-47AB-42DD-A625-1A8A9BA42C88}">
                  <a16:creationId xmlns:a16="http://schemas.microsoft.com/office/drawing/2010/main" id="{B19D9CFD-113D-4E5F-A65D-6F337A087861}"/>
                </a:ext>
              </a:extLst>
            </p:cNvPr>
            <p:cNvSpPr/>
            <p:nvPr/>
          </p:nvSpPr>
          <p:spPr>
            <a:xfrm rot="20070600">
              <a:off x="4584558" y="1875450"/>
              <a:ext cx="8376" cy="1042534"/>
            </a:xfrm>
            <a:custGeom>
              <a:avLst/>
              <a:gdLst/>
              <a:ahLst/>
              <a:cxnLst/>
              <a:rect b="b" l="0" r="r" t="0"/>
              <a:pathLst>
                <a:path h="2418382" w="19431">
                  <a:moveTo>
                    <a:pt x="0" y="0"/>
                  </a:moveTo>
                  <a:lnTo>
                    <a:pt x="19431" y="0"/>
                  </a:lnTo>
                  <a:lnTo>
                    <a:pt x="19431" y="2418382"/>
                  </a:lnTo>
                  <a:lnTo>
                    <a:pt x="0" y="2418382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" name="Freeform 47">
              <a:extLst>
                <a:ext uri="{D648FA2A-029A-4A7D-8989-B8FB418AC466}">
                  <a16:creationId xmlns:a16="http://schemas.microsoft.com/office/drawing/2010/main" id="{D64F725A-88B2-44A2-8E7D-90FFEB528157}"/>
                </a:ext>
              </a:extLst>
            </p:cNvPr>
            <p:cNvSpPr/>
            <p:nvPr/>
          </p:nvSpPr>
          <p:spPr>
            <a:xfrm rot="18981600">
              <a:off x="4026466" y="1746546"/>
              <a:ext cx="8376" cy="1300304"/>
            </a:xfrm>
            <a:custGeom>
              <a:avLst/>
              <a:gdLst/>
              <a:ahLst/>
              <a:cxnLst/>
              <a:rect b="b" l="0" r="r" t="0"/>
              <a:pathLst>
                <a:path h="3016338" w="19431">
                  <a:moveTo>
                    <a:pt x="0" y="0"/>
                  </a:moveTo>
                  <a:lnTo>
                    <a:pt x="19431" y="0"/>
                  </a:lnTo>
                  <a:lnTo>
                    <a:pt x="19431" y="3016339"/>
                  </a:lnTo>
                  <a:lnTo>
                    <a:pt x="0" y="3016339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" name="Freeform 48">
              <a:extLst>
                <a:ext uri="{E6CD6674-9A03-4B81-BD09-1868D84C2456}">
                  <a16:creationId xmlns:a16="http://schemas.microsoft.com/office/drawing/2010/main" id="{8828764E-D07D-4E7D-8FB2-092AC8486C2A}"/>
                </a:ext>
              </a:extLst>
            </p:cNvPr>
            <p:cNvSpPr/>
            <p:nvPr/>
          </p:nvSpPr>
          <p:spPr>
            <a:xfrm rot="18297600">
              <a:off x="3468422" y="1575570"/>
              <a:ext cx="8376" cy="1642315"/>
            </a:xfrm>
            <a:custGeom>
              <a:avLst/>
              <a:gdLst/>
              <a:ahLst/>
              <a:cxnLst/>
              <a:rect b="b" l="0" r="r" t="0"/>
              <a:pathLst>
                <a:path h="3809706" w="19431">
                  <a:moveTo>
                    <a:pt x="0" y="0"/>
                  </a:moveTo>
                  <a:lnTo>
                    <a:pt x="19431" y="0"/>
                  </a:lnTo>
                  <a:lnTo>
                    <a:pt x="19431" y="3809707"/>
                  </a:lnTo>
                  <a:lnTo>
                    <a:pt x="0" y="3809707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" name="Freeform 49">
              <a:extLst>
                <a:ext uri="{B3FA6AA0-66AB-441F-9FB8-E73F7D9046A1}">
                  <a16:creationId xmlns:a16="http://schemas.microsoft.com/office/drawing/2010/main" id="{0C5934B6-6B2C-4A1E-8431-AA8E329470D3}"/>
                </a:ext>
              </a:extLst>
            </p:cNvPr>
            <p:cNvSpPr/>
            <p:nvPr/>
          </p:nvSpPr>
          <p:spPr>
            <a:xfrm rot="17860200">
              <a:off x="2910382" y="1383548"/>
              <a:ext cx="8376" cy="2026402"/>
            </a:xfrm>
            <a:custGeom>
              <a:avLst/>
              <a:gdLst/>
              <a:ahLst/>
              <a:cxnLst/>
              <a:rect b="b" l="0" r="r" t="0"/>
              <a:pathLst>
                <a:path h="4700682" w="19431">
                  <a:moveTo>
                    <a:pt x="0" y="0"/>
                  </a:moveTo>
                  <a:lnTo>
                    <a:pt x="19431" y="0"/>
                  </a:lnTo>
                  <a:lnTo>
                    <a:pt x="19431" y="4700683"/>
                  </a:lnTo>
                  <a:lnTo>
                    <a:pt x="0" y="4700683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0" name="Group 2">
            <a:extLst>
              <a:ext uri="{AB2828F2-826E-435F-ADD2-948E65007C73}">
                <a16:creationId xmlns:a16="http://schemas.microsoft.com/office/drawing/2010/main" id="{99D374CB-ED32-4924-9483-9CB8830D57C0}"/>
              </a:ext>
            </a:extLst>
          </p:cNvPr>
          <p:cNvGrpSpPr/>
          <p:nvPr/>
        </p:nvGrpSpPr>
        <p:grpSpPr>
          <a:xfrm rot="18871216">
            <a:off x="10560871" y="1526301"/>
            <a:ext cx="2030054" cy="4101807"/>
            <a:chOff x="7106980" y="1143000"/>
            <a:chExt cx="2602174" cy="5257800"/>
          </a:xfrm>
        </p:grpSpPr>
        <p:sp>
          <p:nvSpPr>
            <p:cNvPr id="21" name="Rectangle: Rounded Corners 23">
              <a:extLst>
                <a:ext uri="{C8B131F0-4414-43C3-9D47-E64BA0A64EC2}">
                  <a16:creationId xmlns:a16="http://schemas.microsoft.com/office/drawing/2010/main" id="{C989D572-B362-46E8-8873-0C65D3319FEA}"/>
                </a:ext>
              </a:extLst>
            </p:cNvPr>
            <p:cNvSpPr/>
            <p:nvPr/>
          </p:nvSpPr>
          <p:spPr>
            <a:xfrm rot="0">
              <a:off x="7143837" y="1143000"/>
              <a:ext cx="2529317" cy="5257800"/>
            </a:xfrm>
            <a:prstGeom prst="roundRect">
              <a:avLst>
                <a:gd fmla="val 13869" name="adj"/>
              </a:avLst>
            </a:prstGeom>
            <a:gradFill rotWithShape="1">
              <a:gsLst>
                <a:gs pos="0">
                  <a:schemeClr val="bg1"/>
                </a:gs>
                <a:gs pos="39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292100" dir="2700000" dist="152400">
                <a:srgbClr val="000000">
                  <a:alpha val="39999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 vert="horz"/>
            <a:lstStyle/>
            <a:p>
              <a:pPr algn="ctr"/>
              <a:r>
                <a:rPr dirty="0" lang="id-ID">
                  <a:solidFill>
                    <a:schemeClr val="lt1"/>
                  </a:solidFill>
                </a:rPr>
                <a:t/>
              </a:r>
              <a:endParaRPr dirty="0" lang="id-ID">
                <a:solidFill>
                  <a:schemeClr val="lt1"/>
                </a:solidFill>
              </a:endParaRPr>
            </a:p>
          </p:txBody>
        </p:sp>
        <p:sp>
          <p:nvSpPr>
            <p:cNvPr id="22" name="Rectangle: Top Corners Rounded 24">
              <a:extLst>
                <a:ext uri="{F25D5564-3083-4818-9234-DEC1867DCF93}">
                  <a16:creationId xmlns:a16="http://schemas.microsoft.com/office/drawing/2010/main" id="{447112A8-0038-4DCC-A705-49B56C01BD81}"/>
                </a:ext>
              </a:extLst>
            </p:cNvPr>
            <p:cNvSpPr/>
            <p:nvPr/>
          </p:nvSpPr>
          <p:spPr>
            <a:xfrm rot="5400000">
              <a:off x="7016980" y="1918800"/>
              <a:ext cx="216000" cy="36000"/>
            </a:xfrm>
            <a:prstGeom prst="round2SameRect">
              <a:avLst>
                <a:gd fmla="val 0" name="adj1"/>
                <a:gd fmla="val 32813" name="adj2"/>
              </a:avLst>
            </a:prstGeom>
            <a:solidFill>
              <a:srgbClr val="6d738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 vert="horz"/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3" name="Rectangle: Top Corners Rounded 25">
              <a:extLst>
                <a:ext uri="{1DD60AE0-EA07-4DDF-A711-C0A57B5C9528}">
                  <a16:creationId xmlns:a16="http://schemas.microsoft.com/office/drawing/2010/main" id="{AE0A4A8B-77E6-46FF-8440-0DC197907743}"/>
                </a:ext>
              </a:extLst>
            </p:cNvPr>
            <p:cNvSpPr/>
            <p:nvPr/>
          </p:nvSpPr>
          <p:spPr>
            <a:xfrm rot="5400000">
              <a:off x="6926980" y="2920125"/>
              <a:ext cx="396000" cy="36000"/>
            </a:xfrm>
            <a:prstGeom prst="round2SameRect">
              <a:avLst>
                <a:gd fmla="val 0" name="adj1"/>
                <a:gd fmla="val 32813" name="adj2"/>
              </a:avLst>
            </a:prstGeom>
            <a:solidFill>
              <a:srgbClr val="6d738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 vert="horz"/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4" name="Rectangle: Top Corners Rounded 26">
              <a:extLst>
                <a:ext uri="{042E7930-3A88-4E2C-94AC-D7BA9062CBA1}">
                  <a16:creationId xmlns:a16="http://schemas.microsoft.com/office/drawing/2010/main" id="{56A0892F-4077-43EC-9463-199389EEFF36}"/>
                </a:ext>
              </a:extLst>
            </p:cNvPr>
            <p:cNvSpPr/>
            <p:nvPr/>
          </p:nvSpPr>
          <p:spPr>
            <a:xfrm rot="5400000">
              <a:off x="6926980" y="2439808"/>
              <a:ext cx="396000" cy="36000"/>
            </a:xfrm>
            <a:prstGeom prst="round2SameRect">
              <a:avLst>
                <a:gd fmla="val 0" name="adj1"/>
                <a:gd fmla="val 32813" name="adj2"/>
              </a:avLst>
            </a:prstGeom>
            <a:solidFill>
              <a:srgbClr val="6d738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 vert="horz"/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5" name="Rectangle: Top Corners Rounded 27">
              <a:extLst>
                <a:ext uri="{9018984C-B58A-4CDF-AFB8-DECA13C78D72}">
                  <a16:creationId xmlns:a16="http://schemas.microsoft.com/office/drawing/2010/main" id="{A9E3970C-D478-4EF3-B4F3-B39BA60DD915}"/>
                </a:ext>
              </a:extLst>
            </p:cNvPr>
            <p:cNvSpPr/>
            <p:nvPr/>
          </p:nvSpPr>
          <p:spPr>
            <a:xfrm flipH="true" rot="16200000">
              <a:off x="9493154" y="2439808"/>
              <a:ext cx="396000" cy="36000"/>
            </a:xfrm>
            <a:prstGeom prst="round2SameRect">
              <a:avLst>
                <a:gd fmla="val 0" name="adj1"/>
                <a:gd fmla="val 32813" name="adj2"/>
              </a:avLst>
            </a:prstGeom>
            <a:solidFill>
              <a:srgbClr val="6d738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 vert="horz"/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6" name="Group 9">
            <a:extLst>
              <a:ext uri="{754A189D-28FC-4BC6-907E-540034D2A9F2}">
                <a16:creationId xmlns:a16="http://schemas.microsoft.com/office/drawing/2010/main" id="{E96110EF-16E9-4A40-A777-5019078B3CE1}"/>
              </a:ext>
            </a:extLst>
          </p:cNvPr>
          <p:cNvGrpSpPr/>
          <p:nvPr/>
        </p:nvGrpSpPr>
        <p:grpSpPr>
          <a:xfrm rot="18871216">
            <a:off x="5801770" y="-24536"/>
            <a:ext cx="2030054" cy="4101807"/>
            <a:chOff x="7106980" y="1143000"/>
            <a:chExt cx="2602174" cy="5257800"/>
          </a:xfrm>
        </p:grpSpPr>
        <p:sp>
          <p:nvSpPr>
            <p:cNvPr id="27" name="Rectangle: Rounded Corners 23">
              <a:extLst>
                <a:ext uri="{9A8D1CE1-B670-4B92-B90F-EB5ACEBC7E94}">
                  <a16:creationId xmlns:a16="http://schemas.microsoft.com/office/drawing/2010/main" id="{B211396E-496A-42FB-8CCE-DB0C363E3C81}"/>
                </a:ext>
              </a:extLst>
            </p:cNvPr>
            <p:cNvSpPr/>
            <p:nvPr/>
          </p:nvSpPr>
          <p:spPr>
            <a:xfrm rot="0">
              <a:off x="7143837" y="1143000"/>
              <a:ext cx="2529317" cy="5257800"/>
            </a:xfrm>
            <a:prstGeom prst="roundRect">
              <a:avLst>
                <a:gd fmla="val 13869" name="adj"/>
              </a:avLst>
            </a:prstGeom>
            <a:gradFill rotWithShape="1">
              <a:gsLst>
                <a:gs pos="0">
                  <a:schemeClr val="bg1"/>
                </a:gs>
                <a:gs pos="39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292100" dir="2700000" dist="152400">
                <a:srgbClr val="000000">
                  <a:alpha val="39999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 vert="horz"/>
            <a:lstStyle/>
            <a:p>
              <a:pPr algn="ctr"/>
              <a:r>
                <a:rPr dirty="0" lang="id-ID">
                  <a:solidFill>
                    <a:schemeClr val="lt1"/>
                  </a:solidFill>
                </a:rPr>
                <a:t/>
              </a:r>
              <a:endParaRPr dirty="0" lang="id-ID">
                <a:solidFill>
                  <a:schemeClr val="lt1"/>
                </a:solidFill>
              </a:endParaRPr>
            </a:p>
          </p:txBody>
        </p:sp>
        <p:sp>
          <p:nvSpPr>
            <p:cNvPr id="28" name="Rectangle: Top Corners Rounded 24">
              <a:extLst>
                <a:ext uri="{B21554E7-46C0-4088-9E63-54E38363E4E0}">
                  <a16:creationId xmlns:a16="http://schemas.microsoft.com/office/drawing/2010/main" id="{ABEB005B-CEA1-4841-9AED-2910EB7072A2}"/>
                </a:ext>
              </a:extLst>
            </p:cNvPr>
            <p:cNvSpPr/>
            <p:nvPr/>
          </p:nvSpPr>
          <p:spPr>
            <a:xfrm rot="5400000">
              <a:off x="7016980" y="1918800"/>
              <a:ext cx="216000" cy="36000"/>
            </a:xfrm>
            <a:prstGeom prst="round2SameRect">
              <a:avLst>
                <a:gd fmla="val 0" name="adj1"/>
                <a:gd fmla="val 32813" name="adj2"/>
              </a:avLst>
            </a:prstGeom>
            <a:solidFill>
              <a:srgbClr val="6d738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 vert="horz"/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9" name="Rectangle: Top Corners Rounded 25">
              <a:extLst>
                <a:ext uri="{55A5EEA2-EDC9-45A2-A14E-BB029B5D26BC}">
                  <a16:creationId xmlns:a16="http://schemas.microsoft.com/office/drawing/2010/main" id="{2D060716-C67A-4D68-B120-77DD088FDEC7}"/>
                </a:ext>
              </a:extLst>
            </p:cNvPr>
            <p:cNvSpPr/>
            <p:nvPr/>
          </p:nvSpPr>
          <p:spPr>
            <a:xfrm rot="5400000">
              <a:off x="6926980" y="2920125"/>
              <a:ext cx="396000" cy="36000"/>
            </a:xfrm>
            <a:prstGeom prst="round2SameRect">
              <a:avLst>
                <a:gd fmla="val 0" name="adj1"/>
                <a:gd fmla="val 32813" name="adj2"/>
              </a:avLst>
            </a:prstGeom>
            <a:solidFill>
              <a:srgbClr val="6d738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 vert="horz"/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0" name="Rectangle: Top Corners Rounded 26">
              <a:extLst>
                <a:ext uri="{5111B9B4-2057-4AA6-81F4-F0E437127320}">
                  <a16:creationId xmlns:a16="http://schemas.microsoft.com/office/drawing/2010/main" id="{40E4D1FB-3830-4F03-9F0C-7CE29D6A017B}"/>
                </a:ext>
              </a:extLst>
            </p:cNvPr>
            <p:cNvSpPr/>
            <p:nvPr/>
          </p:nvSpPr>
          <p:spPr>
            <a:xfrm rot="5400000">
              <a:off x="6926980" y="2439808"/>
              <a:ext cx="396000" cy="36000"/>
            </a:xfrm>
            <a:prstGeom prst="round2SameRect">
              <a:avLst>
                <a:gd fmla="val 0" name="adj1"/>
                <a:gd fmla="val 32813" name="adj2"/>
              </a:avLst>
            </a:prstGeom>
            <a:solidFill>
              <a:srgbClr val="6d738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 vert="horz"/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1" name="Rectangle: Top Corners Rounded 27">
              <a:extLst>
                <a:ext uri="{40187348-020E-4911-8D50-B433A84EBD4C}">
                  <a16:creationId xmlns:a16="http://schemas.microsoft.com/office/drawing/2010/main" id="{DF62B3B0-62C2-45AF-91AD-7574DC5B370B}"/>
                </a:ext>
              </a:extLst>
            </p:cNvPr>
            <p:cNvSpPr/>
            <p:nvPr/>
          </p:nvSpPr>
          <p:spPr>
            <a:xfrm flipH="true" rot="16200000">
              <a:off x="9493154" y="2439808"/>
              <a:ext cx="396000" cy="36000"/>
            </a:xfrm>
            <a:prstGeom prst="round2SameRect">
              <a:avLst>
                <a:gd fmla="val 0" name="adj1"/>
                <a:gd fmla="val 32813" name="adj2"/>
              </a:avLst>
            </a:prstGeom>
            <a:solidFill>
              <a:srgbClr val="6d738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 vert="horz"/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2" name="Group 16">
            <a:extLst>
              <a:ext uri="{D4A656D8-9118-42D4-A56E-75BCD49F8593}">
                <a16:creationId xmlns:a16="http://schemas.microsoft.com/office/drawing/2010/main" id="{A5CA05FA-7D1F-4117-8A95-1EA1709A4368}"/>
              </a:ext>
            </a:extLst>
          </p:cNvPr>
          <p:cNvGrpSpPr/>
          <p:nvPr/>
        </p:nvGrpSpPr>
        <p:grpSpPr>
          <a:xfrm rot="2704957">
            <a:off x="7366578" y="3071403"/>
            <a:ext cx="2030054" cy="4101807"/>
            <a:chOff x="7106980" y="1143000"/>
            <a:chExt cx="2602174" cy="5257800"/>
          </a:xfrm>
        </p:grpSpPr>
        <p:sp>
          <p:nvSpPr>
            <p:cNvPr id="33" name="Rectangle: Rounded Corners 23">
              <a:extLst>
                <a:ext uri="{2A59F30C-3476-4F05-AE6D-EDF29427F8AC}">
                  <a16:creationId xmlns:a16="http://schemas.microsoft.com/office/drawing/2010/main" id="{D3187EF4-A87C-43A2-B2A8-4CF4CC96738C}"/>
                </a:ext>
              </a:extLst>
            </p:cNvPr>
            <p:cNvSpPr/>
            <p:nvPr/>
          </p:nvSpPr>
          <p:spPr>
            <a:xfrm rot="0">
              <a:off x="7143837" y="1143000"/>
              <a:ext cx="2529317" cy="5257800"/>
            </a:xfrm>
            <a:prstGeom prst="roundRect">
              <a:avLst>
                <a:gd fmla="val 13869" name="adj"/>
              </a:avLst>
            </a:prstGeom>
            <a:gradFill rotWithShape="1">
              <a:gsLst>
                <a:gs pos="0">
                  <a:schemeClr val="bg1"/>
                </a:gs>
                <a:gs pos="39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292100" dir="2700000" dist="152400">
                <a:srgbClr val="000000">
                  <a:alpha val="39999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 vert="horz"/>
            <a:lstStyle/>
            <a:p>
              <a:pPr algn="ctr"/>
              <a:r>
                <a:rPr dirty="0" lang="id-ID">
                  <a:solidFill>
                    <a:schemeClr val="lt1"/>
                  </a:solidFill>
                </a:rPr>
                <a:t/>
              </a:r>
              <a:endParaRPr dirty="0" lang="id-ID">
                <a:solidFill>
                  <a:schemeClr val="lt1"/>
                </a:solidFill>
              </a:endParaRPr>
            </a:p>
          </p:txBody>
        </p:sp>
        <p:sp>
          <p:nvSpPr>
            <p:cNvPr id="34" name="Rectangle: Top Corners Rounded 24">
              <a:extLst>
                <a:ext uri="{16077584-5543-4FF6-B9A8-D3310E0041B5}">
                  <a16:creationId xmlns:a16="http://schemas.microsoft.com/office/drawing/2010/main" id="{32367957-5479-4BAC-9049-E257897330DC}"/>
                </a:ext>
              </a:extLst>
            </p:cNvPr>
            <p:cNvSpPr/>
            <p:nvPr/>
          </p:nvSpPr>
          <p:spPr>
            <a:xfrm rot="5400000">
              <a:off x="7016980" y="1918800"/>
              <a:ext cx="216000" cy="36000"/>
            </a:xfrm>
            <a:prstGeom prst="round2SameRect">
              <a:avLst>
                <a:gd fmla="val 0" name="adj1"/>
                <a:gd fmla="val 32813" name="adj2"/>
              </a:avLst>
            </a:prstGeom>
            <a:solidFill>
              <a:srgbClr val="6d738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 vert="horz"/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5" name="Rectangle: Top Corners Rounded 25">
              <a:extLst>
                <a:ext uri="{9AB9AC7C-2BDF-4C1E-B0C4-56C564840AB1}">
                  <a16:creationId xmlns:a16="http://schemas.microsoft.com/office/drawing/2010/main" id="{DDDCF776-7129-49E7-A399-C2A582327EE6}"/>
                </a:ext>
              </a:extLst>
            </p:cNvPr>
            <p:cNvSpPr/>
            <p:nvPr/>
          </p:nvSpPr>
          <p:spPr>
            <a:xfrm rot="5400000">
              <a:off x="6926980" y="2920125"/>
              <a:ext cx="396000" cy="36000"/>
            </a:xfrm>
            <a:prstGeom prst="round2SameRect">
              <a:avLst>
                <a:gd fmla="val 0" name="adj1"/>
                <a:gd fmla="val 32813" name="adj2"/>
              </a:avLst>
            </a:prstGeom>
            <a:solidFill>
              <a:srgbClr val="6d738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 vert="horz"/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6" name="Rectangle: Top Corners Rounded 26">
              <a:extLst>
                <a:ext uri="{A471C960-B626-4C6C-B21A-D88BF2F7E349}">
                  <a16:creationId xmlns:a16="http://schemas.microsoft.com/office/drawing/2010/main" id="{71E1E5B8-38B3-41C9-92D6-9CC01BB0F528}"/>
                </a:ext>
              </a:extLst>
            </p:cNvPr>
            <p:cNvSpPr/>
            <p:nvPr/>
          </p:nvSpPr>
          <p:spPr>
            <a:xfrm rot="5400000">
              <a:off x="6926980" y="2439808"/>
              <a:ext cx="396000" cy="36000"/>
            </a:xfrm>
            <a:prstGeom prst="round2SameRect">
              <a:avLst>
                <a:gd fmla="val 0" name="adj1"/>
                <a:gd fmla="val 32813" name="adj2"/>
              </a:avLst>
            </a:prstGeom>
            <a:solidFill>
              <a:srgbClr val="6d738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 vert="horz"/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7" name="Rectangle: Top Corners Rounded 27">
              <a:extLst>
                <a:ext uri="{CF688A79-EDAF-40C8-BFF5-25A7788E4658}">
                  <a16:creationId xmlns:a16="http://schemas.microsoft.com/office/drawing/2010/main" id="{EF8520E2-8902-4844-AD96-73A7E3DB416F}"/>
                </a:ext>
              </a:extLst>
            </p:cNvPr>
            <p:cNvSpPr/>
            <p:nvPr/>
          </p:nvSpPr>
          <p:spPr>
            <a:xfrm flipH="true" rot="16200000">
              <a:off x="9493154" y="2439808"/>
              <a:ext cx="396000" cy="36000"/>
            </a:xfrm>
            <a:prstGeom prst="round2SameRect">
              <a:avLst>
                <a:gd fmla="val 0" name="adj1"/>
                <a:gd fmla="val 32813" name="adj2"/>
              </a:avLst>
            </a:prstGeom>
            <a:solidFill>
              <a:srgbClr val="6d738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 vert="horz"/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8" name="Group 23">
            <a:extLst>
              <a:ext uri="{BE731943-0F9D-4556-B060-B279CD1F5E09}">
                <a16:creationId xmlns:a16="http://schemas.microsoft.com/office/drawing/2010/main" id="{C70B0D08-BB6F-4564-B1B0-ABD9409A2FA4}"/>
              </a:ext>
            </a:extLst>
          </p:cNvPr>
          <p:cNvGrpSpPr/>
          <p:nvPr/>
        </p:nvGrpSpPr>
        <p:grpSpPr>
          <a:xfrm rot="2704957">
            <a:off x="8995665" y="-1570114"/>
            <a:ext cx="2030054" cy="4101807"/>
            <a:chOff x="7106980" y="1143000"/>
            <a:chExt cx="2602174" cy="5257800"/>
          </a:xfrm>
        </p:grpSpPr>
        <p:sp>
          <p:nvSpPr>
            <p:cNvPr id="39" name="Rectangle: Rounded Corners 23">
              <a:extLst>
                <a:ext uri="{66C3769D-355E-4ABF-B1A7-F519F9B74D85}">
                  <a16:creationId xmlns:a16="http://schemas.microsoft.com/office/drawing/2010/main" id="{704F8FE9-E10D-4D70-909C-684DE517D023}"/>
                </a:ext>
              </a:extLst>
            </p:cNvPr>
            <p:cNvSpPr/>
            <p:nvPr/>
          </p:nvSpPr>
          <p:spPr>
            <a:xfrm rot="0">
              <a:off x="7143837" y="1143000"/>
              <a:ext cx="2529317" cy="5257800"/>
            </a:xfrm>
            <a:prstGeom prst="roundRect">
              <a:avLst>
                <a:gd fmla="val 13869" name="adj"/>
              </a:avLst>
            </a:prstGeom>
            <a:gradFill rotWithShape="1">
              <a:gsLst>
                <a:gs pos="0">
                  <a:schemeClr val="bg1"/>
                </a:gs>
                <a:gs pos="39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292100" dir="2700000" dist="152400">
                <a:srgbClr val="000000">
                  <a:alpha val="39999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 vert="horz"/>
            <a:lstStyle/>
            <a:p>
              <a:pPr algn="ctr"/>
              <a:r>
                <a:rPr dirty="0" lang="id-ID">
                  <a:solidFill>
                    <a:schemeClr val="lt1"/>
                  </a:solidFill>
                </a:rPr>
                <a:t/>
              </a:r>
              <a:endParaRPr dirty="0" lang="id-ID">
                <a:solidFill>
                  <a:schemeClr val="lt1"/>
                </a:solidFill>
              </a:endParaRPr>
            </a:p>
          </p:txBody>
        </p:sp>
        <p:sp>
          <p:nvSpPr>
            <p:cNvPr id="40" name="Rectangle: Top Corners Rounded 24">
              <a:extLst>
                <a:ext uri="{D65B80CB-7A9A-4AFD-8694-6C3EA51C7F51}">
                  <a16:creationId xmlns:a16="http://schemas.microsoft.com/office/drawing/2010/main" id="{AAE4AE67-729F-4D38-B5A6-C61F29CCC8DC}"/>
                </a:ext>
              </a:extLst>
            </p:cNvPr>
            <p:cNvSpPr/>
            <p:nvPr/>
          </p:nvSpPr>
          <p:spPr>
            <a:xfrm rot="5400000">
              <a:off x="7016980" y="1918800"/>
              <a:ext cx="216000" cy="36000"/>
            </a:xfrm>
            <a:prstGeom prst="round2SameRect">
              <a:avLst>
                <a:gd fmla="val 0" name="adj1"/>
                <a:gd fmla="val 32813" name="adj2"/>
              </a:avLst>
            </a:prstGeom>
            <a:solidFill>
              <a:srgbClr val="6d738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 vert="horz"/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1" name="Rectangle: Top Corners Rounded 25">
              <a:extLst>
                <a:ext uri="{834F349E-98F1-4612-80B0-CE0BDD811102}">
                  <a16:creationId xmlns:a16="http://schemas.microsoft.com/office/drawing/2010/main" id="{28198C5B-DFE7-44C1-B944-F0DA17797507}"/>
                </a:ext>
              </a:extLst>
            </p:cNvPr>
            <p:cNvSpPr/>
            <p:nvPr/>
          </p:nvSpPr>
          <p:spPr>
            <a:xfrm rot="5400000">
              <a:off x="6926980" y="2920125"/>
              <a:ext cx="396000" cy="36000"/>
            </a:xfrm>
            <a:prstGeom prst="round2SameRect">
              <a:avLst>
                <a:gd fmla="val 0" name="adj1"/>
                <a:gd fmla="val 32813" name="adj2"/>
              </a:avLst>
            </a:prstGeom>
            <a:solidFill>
              <a:srgbClr val="6d738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 vert="horz"/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2" name="Rectangle: Top Corners Rounded 26">
              <a:extLst>
                <a:ext uri="{EA9E7959-2BA4-43B4-ACA9-FE4A37A622ED}">
                  <a16:creationId xmlns:a16="http://schemas.microsoft.com/office/drawing/2010/main" id="{0124B824-48CB-42B7-A995-5160B8FD0033}"/>
                </a:ext>
              </a:extLst>
            </p:cNvPr>
            <p:cNvSpPr/>
            <p:nvPr/>
          </p:nvSpPr>
          <p:spPr>
            <a:xfrm rot="5400000">
              <a:off x="6926980" y="2439808"/>
              <a:ext cx="396000" cy="36000"/>
            </a:xfrm>
            <a:prstGeom prst="round2SameRect">
              <a:avLst>
                <a:gd fmla="val 0" name="adj1"/>
                <a:gd fmla="val 32813" name="adj2"/>
              </a:avLst>
            </a:prstGeom>
            <a:solidFill>
              <a:srgbClr val="6d738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 vert="horz"/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3" name="Rectangle: Top Corners Rounded 27">
              <a:extLst>
                <a:ext uri="{F4ECDAEF-C718-4069-82F0-B22D10FF4C0A}">
                  <a16:creationId xmlns:a16="http://schemas.microsoft.com/office/drawing/2010/main" id="{D7F9A99E-F234-413C-8DFA-BC752EF61EFA}"/>
                </a:ext>
              </a:extLst>
            </p:cNvPr>
            <p:cNvSpPr/>
            <p:nvPr/>
          </p:nvSpPr>
          <p:spPr>
            <a:xfrm flipH="true" rot="16200000">
              <a:off x="9493154" y="2439808"/>
              <a:ext cx="396000" cy="36000"/>
            </a:xfrm>
            <a:prstGeom prst="round2SameRect">
              <a:avLst>
                <a:gd fmla="val 0" name="adj1"/>
                <a:gd fmla="val 32813" name="adj2"/>
              </a:avLst>
            </a:prstGeom>
            <a:solidFill>
              <a:srgbClr val="6d738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 vert="horz"/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</p:grpSp>
      <p:sp>
        <p:nvSpPr>
          <p:cNvPr id="44" name="Freeform 50">
            <a:extLst>
              <a:ext uri="{E0ED0C1A-DEA3-4A15-91CB-8F34DF5EC0F5}">
                <a16:creationId xmlns:a16="http://schemas.microsoft.com/office/drawing/2010/main" id="{80014EC3-B248-4823-8615-E28DAAB580B5}"/>
              </a:ext>
            </a:extLst>
          </p:cNvPr>
          <p:cNvSpPr/>
          <p:nvPr userDrawn="1"/>
        </p:nvSpPr>
        <p:spPr>
          <a:xfrm rot="10800000">
            <a:off x="3177970" y="4883661"/>
            <a:ext cx="4978885" cy="1634244"/>
          </a:xfrm>
          <a:custGeom>
            <a:avLst/>
            <a:gdLst/>
            <a:ahLst/>
            <a:cxnLst/>
            <a:rect b="b" l="0" r="r" t="0"/>
            <a:pathLst>
              <a:path h="1537655" w="4684620">
                <a:moveTo>
                  <a:pt x="2944578" y="1298167"/>
                </a:moveTo>
                <a:cubicBezTo>
                  <a:pt x="3014471" y="1298167"/>
                  <a:pt x="3066035" y="1271245"/>
                  <a:pt x="3099268" y="1217401"/>
                </a:cubicBezTo>
                <a:cubicBezTo>
                  <a:pt x="3132502" y="1163557"/>
                  <a:pt x="3150147" y="1079365"/>
                  <a:pt x="3152202" y="964825"/>
                </a:cubicBezTo>
                <a:lnTo>
                  <a:pt x="3152202" y="600615"/>
                </a:lnTo>
                <a:cubicBezTo>
                  <a:pt x="3152202" y="478526"/>
                  <a:pt x="3135586" y="387816"/>
                  <a:pt x="3102352" y="328485"/>
                </a:cubicBezTo>
                <a:cubicBezTo>
                  <a:pt x="3069118" y="269154"/>
                  <a:pt x="3015842" y="239488"/>
                  <a:pt x="2942522" y="239488"/>
                </a:cubicBezTo>
                <a:cubicBezTo>
                  <a:pt x="2869888" y="239488"/>
                  <a:pt x="2817468" y="267952"/>
                  <a:pt x="2785262" y="324879"/>
                </a:cubicBezTo>
                <a:cubicBezTo>
                  <a:pt x="2753057" y="381807"/>
                  <a:pt x="2736268" y="468917"/>
                  <a:pt x="2734898" y="586209"/>
                </a:cubicBezTo>
                <a:lnTo>
                  <a:pt x="2734898" y="942180"/>
                </a:lnTo>
                <a:cubicBezTo>
                  <a:pt x="2734898" y="1066335"/>
                  <a:pt x="2751857" y="1156705"/>
                  <a:pt x="2785776" y="1213290"/>
                </a:cubicBezTo>
                <a:cubicBezTo>
                  <a:pt x="2819695" y="1269875"/>
                  <a:pt x="2872629" y="1298167"/>
                  <a:pt x="2944578" y="1298167"/>
                </a:cubicBezTo>
                <a:close/>
                <a:moveTo>
                  <a:pt x="535507" y="1537655"/>
                </a:moveTo>
                <a:cubicBezTo>
                  <a:pt x="381330" y="1537655"/>
                  <a:pt x="261586" y="1500653"/>
                  <a:pt x="176275" y="1426648"/>
                </a:cubicBezTo>
                <a:cubicBezTo>
                  <a:pt x="90964" y="1352643"/>
                  <a:pt x="48308" y="1248146"/>
                  <a:pt x="48308" y="1113155"/>
                </a:cubicBezTo>
                <a:cubicBezTo>
                  <a:pt x="48308" y="1039151"/>
                  <a:pt x="67496" y="963775"/>
                  <a:pt x="105868" y="887030"/>
                </a:cubicBezTo>
                <a:cubicBezTo>
                  <a:pt x="144241" y="810284"/>
                  <a:pt x="210023" y="720862"/>
                  <a:pt x="303214" y="618763"/>
                </a:cubicBezTo>
                <a:lnTo>
                  <a:pt x="643430" y="260045"/>
                </a:lnTo>
                <a:lnTo>
                  <a:pt x="0" y="260045"/>
                </a:lnTo>
                <a:lnTo>
                  <a:pt x="0" y="20557"/>
                </a:lnTo>
                <a:lnTo>
                  <a:pt x="1025788" y="20557"/>
                </a:lnTo>
                <a:lnTo>
                  <a:pt x="1025788" y="224070"/>
                </a:lnTo>
                <a:lnTo>
                  <a:pt x="541674" y="740048"/>
                </a:lnTo>
                <a:cubicBezTo>
                  <a:pt x="475207" y="812682"/>
                  <a:pt x="426041" y="876066"/>
                  <a:pt x="394178" y="930199"/>
                </a:cubicBezTo>
                <a:cubicBezTo>
                  <a:pt x="362315" y="984332"/>
                  <a:pt x="346383" y="1035724"/>
                  <a:pt x="346383" y="1084376"/>
                </a:cubicBezTo>
                <a:cubicBezTo>
                  <a:pt x="346383" y="1150843"/>
                  <a:pt x="363172" y="1203092"/>
                  <a:pt x="396748" y="1241122"/>
                </a:cubicBezTo>
                <a:cubicBezTo>
                  <a:pt x="430325" y="1279152"/>
                  <a:pt x="478290" y="1298167"/>
                  <a:pt x="540646" y="1298167"/>
                </a:cubicBezTo>
                <a:cubicBezTo>
                  <a:pt x="607799" y="1298167"/>
                  <a:pt x="660732" y="1275041"/>
                  <a:pt x="699448" y="1228788"/>
                </a:cubicBezTo>
                <a:cubicBezTo>
                  <a:pt x="738163" y="1182535"/>
                  <a:pt x="757521" y="1121721"/>
                  <a:pt x="757521" y="1046346"/>
                </a:cubicBezTo>
                <a:lnTo>
                  <a:pt x="1055596" y="1046346"/>
                </a:lnTo>
                <a:cubicBezTo>
                  <a:pt x="1055596" y="1137481"/>
                  <a:pt x="1033840" y="1220736"/>
                  <a:pt x="990328" y="1296112"/>
                </a:cubicBezTo>
                <a:cubicBezTo>
                  <a:pt x="946816" y="1371487"/>
                  <a:pt x="885316" y="1430588"/>
                  <a:pt x="805830" y="1473415"/>
                </a:cubicBezTo>
                <a:cubicBezTo>
                  <a:pt x="726343" y="1516242"/>
                  <a:pt x="636235" y="1537655"/>
                  <a:pt x="535507" y="1537655"/>
                </a:cubicBezTo>
                <a:close/>
                <a:moveTo>
                  <a:pt x="1745181" y="1537655"/>
                </a:moveTo>
                <a:cubicBezTo>
                  <a:pt x="1591005" y="1537655"/>
                  <a:pt x="1471261" y="1500653"/>
                  <a:pt x="1385950" y="1426648"/>
                </a:cubicBezTo>
                <a:cubicBezTo>
                  <a:pt x="1300639" y="1352643"/>
                  <a:pt x="1257983" y="1248146"/>
                  <a:pt x="1257983" y="1113155"/>
                </a:cubicBezTo>
                <a:cubicBezTo>
                  <a:pt x="1257983" y="1039151"/>
                  <a:pt x="1277170" y="963775"/>
                  <a:pt x="1315543" y="887030"/>
                </a:cubicBezTo>
                <a:cubicBezTo>
                  <a:pt x="1353916" y="810284"/>
                  <a:pt x="1419698" y="720862"/>
                  <a:pt x="1512889" y="618763"/>
                </a:cubicBezTo>
                <a:lnTo>
                  <a:pt x="1853105" y="260045"/>
                </a:lnTo>
                <a:lnTo>
                  <a:pt x="1209675" y="260045"/>
                </a:lnTo>
                <a:lnTo>
                  <a:pt x="1209675" y="20557"/>
                </a:lnTo>
                <a:lnTo>
                  <a:pt x="2235463" y="20557"/>
                </a:lnTo>
                <a:lnTo>
                  <a:pt x="2235463" y="224070"/>
                </a:lnTo>
                <a:lnTo>
                  <a:pt x="1751348" y="740048"/>
                </a:lnTo>
                <a:cubicBezTo>
                  <a:pt x="1684882" y="812682"/>
                  <a:pt x="1635716" y="876066"/>
                  <a:pt x="1603853" y="930199"/>
                </a:cubicBezTo>
                <a:cubicBezTo>
                  <a:pt x="1571990" y="984332"/>
                  <a:pt x="1556058" y="1035724"/>
                  <a:pt x="1556058" y="1084376"/>
                </a:cubicBezTo>
                <a:cubicBezTo>
                  <a:pt x="1556058" y="1150843"/>
                  <a:pt x="1572847" y="1203092"/>
                  <a:pt x="1606422" y="1241122"/>
                </a:cubicBezTo>
                <a:cubicBezTo>
                  <a:pt x="1639999" y="1279152"/>
                  <a:pt x="1687965" y="1298167"/>
                  <a:pt x="1750321" y="1298167"/>
                </a:cubicBezTo>
                <a:cubicBezTo>
                  <a:pt x="1817474" y="1298167"/>
                  <a:pt x="1870408" y="1275041"/>
                  <a:pt x="1909123" y="1228788"/>
                </a:cubicBezTo>
                <a:cubicBezTo>
                  <a:pt x="1947838" y="1182535"/>
                  <a:pt x="1967196" y="1121721"/>
                  <a:pt x="1967196" y="1046346"/>
                </a:cubicBezTo>
                <a:lnTo>
                  <a:pt x="2265271" y="1046346"/>
                </a:lnTo>
                <a:cubicBezTo>
                  <a:pt x="2265271" y="1137481"/>
                  <a:pt x="2243515" y="1220736"/>
                  <a:pt x="2200002" y="1296112"/>
                </a:cubicBezTo>
                <a:cubicBezTo>
                  <a:pt x="2156491" y="1371487"/>
                  <a:pt x="2094991" y="1430588"/>
                  <a:pt x="2015504" y="1473415"/>
                </a:cubicBezTo>
                <a:cubicBezTo>
                  <a:pt x="1936018" y="1516242"/>
                  <a:pt x="1845910" y="1537655"/>
                  <a:pt x="1745181" y="1537655"/>
                </a:cubicBezTo>
                <a:close/>
                <a:moveTo>
                  <a:pt x="2944578" y="1537655"/>
                </a:moveTo>
                <a:cubicBezTo>
                  <a:pt x="2781493" y="1537655"/>
                  <a:pt x="2656782" y="1484036"/>
                  <a:pt x="2570443" y="1376797"/>
                </a:cubicBezTo>
                <a:cubicBezTo>
                  <a:pt x="2484104" y="1269559"/>
                  <a:pt x="2439906" y="1115554"/>
                  <a:pt x="2437851" y="914781"/>
                </a:cubicBezTo>
                <a:lnTo>
                  <a:pt x="2437851" y="639319"/>
                </a:lnTo>
                <a:cubicBezTo>
                  <a:pt x="2437851" y="432380"/>
                  <a:pt x="2480678" y="274092"/>
                  <a:pt x="2566331" y="164455"/>
                </a:cubicBezTo>
                <a:cubicBezTo>
                  <a:pt x="2651985" y="54819"/>
                  <a:pt x="2777382" y="0"/>
                  <a:pt x="2942522" y="0"/>
                </a:cubicBezTo>
                <a:cubicBezTo>
                  <a:pt x="3105607" y="0"/>
                  <a:pt x="3230318" y="53791"/>
                  <a:pt x="3316657" y="161372"/>
                </a:cubicBezTo>
                <a:cubicBezTo>
                  <a:pt x="3402996" y="268953"/>
                  <a:pt x="3447194" y="423130"/>
                  <a:pt x="3449249" y="623901"/>
                </a:cubicBezTo>
                <a:lnTo>
                  <a:pt x="3449249" y="899364"/>
                </a:lnTo>
                <a:cubicBezTo>
                  <a:pt x="3449249" y="1108359"/>
                  <a:pt x="3405909" y="1266989"/>
                  <a:pt x="3319227" y="1375256"/>
                </a:cubicBezTo>
                <a:cubicBezTo>
                  <a:pt x="3232546" y="1483522"/>
                  <a:pt x="3107663" y="1537655"/>
                  <a:pt x="2944578" y="1537655"/>
                </a:cubicBezTo>
                <a:close/>
                <a:moveTo>
                  <a:pt x="4164531" y="1537655"/>
                </a:moveTo>
                <a:cubicBezTo>
                  <a:pt x="4010355" y="1537655"/>
                  <a:pt x="3890611" y="1500653"/>
                  <a:pt x="3805299" y="1426648"/>
                </a:cubicBezTo>
                <a:cubicBezTo>
                  <a:pt x="3719988" y="1352643"/>
                  <a:pt x="3677333" y="1248146"/>
                  <a:pt x="3677333" y="1113155"/>
                </a:cubicBezTo>
                <a:cubicBezTo>
                  <a:pt x="3677333" y="1039151"/>
                  <a:pt x="3696519" y="963775"/>
                  <a:pt x="3734892" y="887030"/>
                </a:cubicBezTo>
                <a:cubicBezTo>
                  <a:pt x="3773265" y="810284"/>
                  <a:pt x="3839047" y="720862"/>
                  <a:pt x="3932238" y="618763"/>
                </a:cubicBezTo>
                <a:lnTo>
                  <a:pt x="4272456" y="260045"/>
                </a:lnTo>
                <a:lnTo>
                  <a:pt x="3629024" y="260045"/>
                </a:lnTo>
                <a:lnTo>
                  <a:pt x="3629024" y="20557"/>
                </a:lnTo>
                <a:lnTo>
                  <a:pt x="4654813" y="20557"/>
                </a:lnTo>
                <a:lnTo>
                  <a:pt x="4654813" y="224070"/>
                </a:lnTo>
                <a:lnTo>
                  <a:pt x="4170698" y="740048"/>
                </a:lnTo>
                <a:cubicBezTo>
                  <a:pt x="4104231" y="812682"/>
                  <a:pt x="4055066" y="876066"/>
                  <a:pt x="4023202" y="930199"/>
                </a:cubicBezTo>
                <a:cubicBezTo>
                  <a:pt x="3991339" y="984332"/>
                  <a:pt x="3975408" y="1035724"/>
                  <a:pt x="3975408" y="1084376"/>
                </a:cubicBezTo>
                <a:cubicBezTo>
                  <a:pt x="3975408" y="1150843"/>
                  <a:pt x="3992196" y="1203092"/>
                  <a:pt x="4025772" y="1241122"/>
                </a:cubicBezTo>
                <a:cubicBezTo>
                  <a:pt x="4059349" y="1279152"/>
                  <a:pt x="4107314" y="1298167"/>
                  <a:pt x="4169671" y="1298167"/>
                </a:cubicBezTo>
                <a:cubicBezTo>
                  <a:pt x="4236823" y="1298167"/>
                  <a:pt x="4289757" y="1275041"/>
                  <a:pt x="4328472" y="1228788"/>
                </a:cubicBezTo>
                <a:cubicBezTo>
                  <a:pt x="4367188" y="1182535"/>
                  <a:pt x="4386545" y="1121721"/>
                  <a:pt x="4386545" y="1046346"/>
                </a:cubicBezTo>
                <a:lnTo>
                  <a:pt x="4684620" y="1046346"/>
                </a:lnTo>
                <a:cubicBezTo>
                  <a:pt x="4684620" y="1137481"/>
                  <a:pt x="4662864" y="1220736"/>
                  <a:pt x="4619353" y="1296112"/>
                </a:cubicBezTo>
                <a:cubicBezTo>
                  <a:pt x="4575840" y="1371487"/>
                  <a:pt x="4514342" y="1430588"/>
                  <a:pt x="4434854" y="1473415"/>
                </a:cubicBezTo>
                <a:cubicBezTo>
                  <a:pt x="4355367" y="1516242"/>
                  <a:pt x="4265260" y="1537655"/>
                  <a:pt x="4164531" y="1537655"/>
                </a:cubicBezTo>
                <a:close/>
              </a:path>
            </a:pathLst>
          </a:custGeom>
          <a:gradFill rotWithShape="1">
            <a:gsLst>
              <a:gs pos="46000">
                <a:srgbClr val="f4f4f4">
                  <a:alpha val="71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  <a:lumMod val="95000"/>
                </a:schemeClr>
              </a:gs>
            </a:gsLst>
            <a:lin ang="5400000" scaled="0"/>
          </a:gradFill>
          <a:ln cap="flat" w="9525">
            <a:noFill/>
            <a:prstDash val="solid"/>
            <a:miter lim="800000"/>
          </a:ln>
          <a:effectLst>
            <a:reflection algn="bl" dir="5400000" endA="300" endPos="35000" rotWithShape="0" stA="52000" stPos="0" sy="-100000"/>
          </a:effectLst>
        </p:spPr>
        <p:txBody>
          <a:bodyPr anchor="ctr" rtlCol="0" vert="horz" wrap="square">
            <a:noAutofit/>
          </a:bodyPr>
          <a:lstStyle/>
          <a:p>
            <a:pPr/>
            <a:r>
              <a:rPr dirty="0" lang="en-US">
                <a:latin typeface="Roboto"/>
              </a:rPr>
              <a:t/>
            </a:r>
            <a:endParaRPr dirty="0" lang="en-US">
              <a:latin typeface="Roboto"/>
            </a:endParaRPr>
          </a:p>
        </p:txBody>
      </p:sp>
      <p:sp>
        <p:nvSpPr>
          <p:cNvPr id="45" name="Freeform 51">
            <a:extLst>
              <a:ext uri="{FC1A8AF4-5019-4B1C-AA28-DAF3308CBD21}">
                <a16:creationId xmlns:a16="http://schemas.microsoft.com/office/drawing/2010/main" id="{F677B09B-9E0B-4E69-BAF6-5D7953752B10}"/>
              </a:ext>
            </a:extLst>
          </p:cNvPr>
          <p:cNvSpPr/>
          <p:nvPr userDrawn="1"/>
        </p:nvSpPr>
        <p:spPr>
          <a:xfrm flipV="true" rot="10800000">
            <a:off x="1292977" y="1958470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6" name="Freeform 52">
            <a:extLst>
              <a:ext uri="{1748B366-81CA-46B5-A953-1B2892E68681}">
                <a16:creationId xmlns:a16="http://schemas.microsoft.com/office/drawing/2010/main" id="{4643E09C-4AE7-4CE0-BB65-5BFEC93AED5D}"/>
              </a:ext>
            </a:extLst>
          </p:cNvPr>
          <p:cNvSpPr/>
          <p:nvPr userDrawn="1"/>
        </p:nvSpPr>
        <p:spPr>
          <a:xfrm flipV="true" rot="10800000">
            <a:off x="0" y="531426"/>
            <a:ext cx="740086" cy="740746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7" name="Freeform 53">
            <a:extLst>
              <a:ext uri="{7B61437E-B901-42A1-AB72-1A926B780129}">
                <a16:creationId xmlns:a16="http://schemas.microsoft.com/office/drawing/2010/main" id="{429225C1-FE1F-4843-87F2-7E3D1502D8E6}"/>
              </a:ext>
            </a:extLst>
          </p:cNvPr>
          <p:cNvSpPr/>
          <p:nvPr userDrawn="1"/>
        </p:nvSpPr>
        <p:spPr>
          <a:xfrm flipV="true" rot="10800000">
            <a:off x="1153946" y="301722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8" name="Freeform 54">
            <a:extLst>
              <a:ext uri="{2157A9DF-702C-4209-B3CF-97844B5E5301}">
                <a16:creationId xmlns:a16="http://schemas.microsoft.com/office/drawing/2010/main" id="{E5DF037C-E6C3-4A21-B992-0D17E17548C7}"/>
              </a:ext>
            </a:extLst>
          </p:cNvPr>
          <p:cNvSpPr/>
          <p:nvPr userDrawn="1"/>
        </p:nvSpPr>
        <p:spPr>
          <a:xfrm flipV="true" rot="10800000">
            <a:off x="252718" y="812764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9" name="Freeform 55">
            <a:extLst>
              <a:ext uri="{DC7BCC38-F663-4385-BF51-70B888C50E04}">
                <a16:creationId xmlns:a16="http://schemas.microsoft.com/office/drawing/2010/main" id="{359236E5-D410-4774-85D2-6728D452540C}"/>
              </a:ext>
            </a:extLst>
          </p:cNvPr>
          <p:cNvSpPr/>
          <p:nvPr userDrawn="1"/>
        </p:nvSpPr>
        <p:spPr>
          <a:xfrm flipV="true" rot="10800000">
            <a:off x="6334842" y="3839454"/>
            <a:ext cx="363518" cy="45719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0" name="Freeform 56">
            <a:extLst>
              <a:ext uri="{D4D8762C-CB22-4378-A4FF-F7B0F2917E9B}">
                <a16:creationId xmlns:a16="http://schemas.microsoft.com/office/drawing/2010/main" id="{73B995D7-D3B7-4F9C-987D-955D34588D31}"/>
              </a:ext>
            </a:extLst>
          </p:cNvPr>
          <p:cNvSpPr/>
          <p:nvPr userDrawn="1"/>
        </p:nvSpPr>
        <p:spPr>
          <a:xfrm flipV="true" rot="10800000">
            <a:off x="7346992" y="5038680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1" name="Freeform 57">
            <a:extLst>
              <a:ext uri="{42078C0F-23C0-48F3-BFBC-08FC99AE81FA}">
                <a16:creationId xmlns:a16="http://schemas.microsoft.com/office/drawing/2010/main" id="{53B9FD12-0432-4715-8F04-4AF6FABDA43F}"/>
              </a:ext>
            </a:extLst>
          </p:cNvPr>
          <p:cNvSpPr/>
          <p:nvPr userDrawn="1"/>
        </p:nvSpPr>
        <p:spPr>
          <a:xfrm flipV="true" rot="10800000">
            <a:off x="6561338" y="3885517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2" name="Freeform 58">
            <a:extLst>
              <a:ext uri="{B8A1524E-2A0F-4F27-8E47-DE9E4292E653}">
                <a16:creationId xmlns:a16="http://schemas.microsoft.com/office/drawing/2010/main" id="{16B2BAD3-041B-4913-BF91-D956C80FDC93}"/>
              </a:ext>
            </a:extLst>
          </p:cNvPr>
          <p:cNvSpPr/>
          <p:nvPr userDrawn="1"/>
        </p:nvSpPr>
        <p:spPr>
          <a:xfrm flipV="true" rot="10800000">
            <a:off x="11267719" y="5125028"/>
            <a:ext cx="740086" cy="740746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3" name="Freeform 59">
            <a:extLst>
              <a:ext uri="{3FF92B6A-88DA-4A99-9509-7A7136F8ED3D}">
                <a16:creationId xmlns:a16="http://schemas.microsoft.com/office/drawing/2010/main" id="{7C772F35-C313-4FF8-8D74-F7DA50EAF011}"/>
              </a:ext>
            </a:extLst>
          </p:cNvPr>
          <p:cNvSpPr/>
          <p:nvPr userDrawn="1"/>
        </p:nvSpPr>
        <p:spPr>
          <a:xfrm flipV="true" rot="10800000">
            <a:off x="10393997" y="4323080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4" name="Freeform 60">
            <a:extLst>
              <a:ext uri="{79E6FCE2-FE36-4CFB-AA4A-695239B12960}">
                <a16:creationId xmlns:a16="http://schemas.microsoft.com/office/drawing/2010/main" id="{AD71795D-A045-49B2-A91A-BA76991CDC76}"/>
              </a:ext>
            </a:extLst>
          </p:cNvPr>
          <p:cNvSpPr/>
          <p:nvPr userDrawn="1"/>
        </p:nvSpPr>
        <p:spPr>
          <a:xfrm flipV="true" rot="10800000">
            <a:off x="2307889" y="660907"/>
            <a:ext cx="363518" cy="45719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6FFC1B24-6460-4A8E-98CE-B459A62ABE0C}">
        <p14:creationId xmlns:p14="http://schemas.microsoft.com/office/powerpoint/2010/main" val="16824945961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34E0A339-8AC7-42AC-B9C3-B73B022F173F}">
                <a16:creationId xmlns:a16="http://schemas.microsoft.com/office/drawing/2010/main" id="{D1B7E27B-2812-4FE5-BCAF-94C2FC02DF48}"/>
              </a:ext>
            </a:extLst>
          </p:cNvPr>
          <p:cNvPicPr>
            <a:picLocks noChangeAspect="true"/>
          </p:cNvPicPr>
          <p:nvPr userDrawn="1"/>
        </p:nvPicPr>
        <p:blipFill>
          <a:blip r:embed="rId2"/>
          <a:stretch>
            <a:fillRect/>
          </a:stretch>
        </p:blipFill>
        <p:spPr>
          <a:xfrm rot="0">
            <a:off x="-96982" y="407822"/>
            <a:ext cx="9144000" cy="6858000"/>
          </a:xfrm>
          <a:prstGeom prst="rect">
            <a:avLst/>
          </a:prstGeom>
          <a:noFill/>
        </p:spPr>
      </p:pic>
      <p:sp>
        <p:nvSpPr>
          <p:cNvPr id="3" name="Freeform 3">
            <a:extLst>
              <a:ext uri="{EA822D61-E44F-4795-B34C-3611C2A6EADA}">
                <a16:creationId xmlns:a16="http://schemas.microsoft.com/office/drawing/2010/main" id="{FD5187D1-BE39-43AC-92BE-E0C4A8EC2BCD}"/>
              </a:ext>
            </a:extLst>
          </p:cNvPr>
          <p:cNvSpPr/>
          <p:nvPr userDrawn="1"/>
        </p:nvSpPr>
        <p:spPr>
          <a:xfrm rot="0">
            <a:off x="0" y="-17449"/>
            <a:ext cx="1815138" cy="1122349"/>
          </a:xfrm>
          <a:custGeom>
            <a:avLst/>
            <a:gdLst/>
            <a:ahLst/>
            <a:cxnLst/>
            <a:rect b="b" l="0" r="r" t="0"/>
            <a:pathLst>
              <a:path h="1271016" w="2055571">
                <a:moveTo>
                  <a:pt x="675388" y="595027"/>
                </a:moveTo>
                <a:lnTo>
                  <a:pt x="1461073" y="595027"/>
                </a:lnTo>
                <a:lnTo>
                  <a:pt x="2055571" y="0"/>
                </a:lnTo>
                <a:lnTo>
                  <a:pt x="0" y="0"/>
                </a:lnTo>
                <a:lnTo>
                  <a:pt x="0" y="1271016"/>
                </a:lnTo>
                <a:lnTo>
                  <a:pt x="675388" y="595027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Diagonal Stripe 4">
            <a:extLst>
              <a:ext uri="{185DA0DD-5C45-4E55-9B8A-9863E953A166}">
                <a16:creationId xmlns:a16="http://schemas.microsoft.com/office/drawing/2010/main" id="{834C9413-2EA7-4815-9062-5EADD3A90C77}"/>
              </a:ext>
            </a:extLst>
          </p:cNvPr>
          <p:cNvSpPr/>
          <p:nvPr userDrawn="1"/>
        </p:nvSpPr>
        <p:spPr>
          <a:xfrm rot="10800000">
            <a:off x="10733385" y="5393840"/>
            <a:ext cx="1458614" cy="1458614"/>
          </a:xfrm>
          <a:prstGeom prst="diagStripe">
            <a:avLst>
              <a:gd fmla="val 35771" name="adj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>
                <a:solidFill>
                  <a:schemeClr val="tx1"/>
                </a:solidFill>
              </a:rPr>
              <a:t/>
            </a:r>
            <a:endParaRPr dirty="0" lang="en-US">
              <a:solidFill>
                <a:schemeClr val="tx1"/>
              </a:solidFill>
            </a:endParaRPr>
          </a:p>
        </p:txBody>
      </p:sp>
      <p:sp>
        <p:nvSpPr>
          <p:cNvPr id="5" name="Freeform 5">
            <a:extLst>
              <a:ext uri="{F44F128B-C493-4255-B6C9-2D55055DE47F}">
                <a16:creationId xmlns:a16="http://schemas.microsoft.com/office/drawing/2010/main" id="{89E6A293-79F9-4977-A73A-61FA6A9E9710}"/>
              </a:ext>
            </a:extLst>
          </p:cNvPr>
          <p:cNvSpPr/>
          <p:nvPr userDrawn="1"/>
        </p:nvSpPr>
        <p:spPr>
          <a:xfrm rot="10800000">
            <a:off x="715448" y="5486399"/>
            <a:ext cx="130034" cy="13015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" name="Freeform 12">
            <a:extLst>
              <a:ext uri="{902BE068-E6F5-43A4-AEC1-FC59E995683E}">
                <a16:creationId xmlns:a16="http://schemas.microsoft.com/office/drawing/2010/main" id="{E03B6502-0D88-4753-9427-576C406D01DB}"/>
              </a:ext>
            </a:extLst>
          </p:cNvPr>
          <p:cNvSpPr/>
          <p:nvPr userDrawn="1"/>
        </p:nvSpPr>
        <p:spPr>
          <a:xfrm rot="10800000">
            <a:off x="1" y="5996300"/>
            <a:ext cx="409515" cy="409879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" name="Freeform 13">
            <a:extLst>
              <a:ext uri="{BB54CE8B-1961-4468-B904-DEEEA7D8059C}">
                <a16:creationId xmlns:a16="http://schemas.microsoft.com/office/drawing/2010/main" id="{FA6130F0-45F9-4190-97EA-8D8018B25B7B}"/>
              </a:ext>
            </a:extLst>
          </p:cNvPr>
          <p:cNvSpPr/>
          <p:nvPr userDrawn="1"/>
        </p:nvSpPr>
        <p:spPr>
          <a:xfrm rot="10800000">
            <a:off x="638517" y="6123404"/>
            <a:ext cx="409514" cy="409878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8" name="Freeform 14">
            <a:extLst>
              <a:ext uri="{292921C5-3385-4C7D-ADBC-85EE9F7DA7B3}">
                <a16:creationId xmlns:a16="http://schemas.microsoft.com/office/drawing/2010/main" id="{0B33D432-18C0-40BB-B9F5-0D5480561E8F}"/>
              </a:ext>
            </a:extLst>
          </p:cNvPr>
          <p:cNvSpPr/>
          <p:nvPr userDrawn="1"/>
        </p:nvSpPr>
        <p:spPr>
          <a:xfrm rot="10800000">
            <a:off x="139837" y="5561678"/>
            <a:ext cx="688216" cy="688828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9" name="Freeform 15">
            <a:extLst>
              <a:ext uri="{FCD04E5A-B19A-4332-A5DB-4975F72B340E}">
                <a16:creationId xmlns:a16="http://schemas.microsoft.com/office/drawing/2010/main" id="{B18F8901-9996-44A7-85DB-86478588D229}"/>
              </a:ext>
            </a:extLst>
          </p:cNvPr>
          <p:cNvSpPr/>
          <p:nvPr userDrawn="1"/>
        </p:nvSpPr>
        <p:spPr>
          <a:xfrm rot="10800000">
            <a:off x="6571132" y="4652755"/>
            <a:ext cx="363518" cy="45719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0" name="Freeform 16">
            <a:extLst>
              <a:ext uri="{0699DA6F-5675-4587-8812-2EEDCB5F43E6}">
                <a16:creationId xmlns:a16="http://schemas.microsoft.com/office/drawing/2010/main" id="{7BA52FB7-F46C-4ADB-93CA-609A2CF314C1}"/>
              </a:ext>
            </a:extLst>
          </p:cNvPr>
          <p:cNvSpPr/>
          <p:nvPr userDrawn="1"/>
        </p:nvSpPr>
        <p:spPr>
          <a:xfrm rot="10800000">
            <a:off x="7346992" y="1561114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1" name="Freeform 17">
            <a:extLst>
              <a:ext uri="{E10DB2B7-FB10-4604-BD70-9CCF76BAB3C0}">
                <a16:creationId xmlns:a16="http://schemas.microsoft.com/office/drawing/2010/main" id="{9C6F1301-CD39-48FB-9A60-94558A2329E5}"/>
              </a:ext>
            </a:extLst>
          </p:cNvPr>
          <p:cNvSpPr/>
          <p:nvPr userDrawn="1"/>
        </p:nvSpPr>
        <p:spPr>
          <a:xfrm rot="10800000">
            <a:off x="4356405" y="2020007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2" name="Freeform 18">
            <a:extLst>
              <a:ext uri="{37033962-0179-4D80-882D-8F2D5DD6B2BD}">
                <a16:creationId xmlns:a16="http://schemas.microsoft.com/office/drawing/2010/main" id="{211D880F-FAB9-490A-A250-1C720B00B740}"/>
              </a:ext>
            </a:extLst>
          </p:cNvPr>
          <p:cNvSpPr/>
          <p:nvPr userDrawn="1"/>
        </p:nvSpPr>
        <p:spPr>
          <a:xfrm rot="10800000">
            <a:off x="11491681" y="1436078"/>
            <a:ext cx="516124" cy="516583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3" name="Freeform 19">
            <a:extLst>
              <a:ext uri="{3A58672C-49B8-457A-B087-9D897A6F1DF6}">
                <a16:creationId xmlns:a16="http://schemas.microsoft.com/office/drawing/2010/main" id="{91B0BA5A-012C-4775-A52C-0CAA38399971}"/>
              </a:ext>
            </a:extLst>
          </p:cNvPr>
          <p:cNvSpPr/>
          <p:nvPr userDrawn="1"/>
        </p:nvSpPr>
        <p:spPr>
          <a:xfrm rot="10800000">
            <a:off x="10882363" y="1643775"/>
            <a:ext cx="867380" cy="86815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3791912B-4B4E-4E5E-8C96-DB99511F0CC0}">
        <p14:creationId xmlns:p14="http://schemas.microsoft.com/office/powerpoint/2010/main" val="16824945961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7">
            <a:extLst>
              <a:ext uri="{BE830347-6C4A-4EA9-AAC8-5EEFC7C6D476}">
                <a16:creationId xmlns:a16="http://schemas.microsoft.com/office/drawing/2010/main" id="{3189F314-E025-4E26-A6AC-BF288BC5B5DE}"/>
              </a:ext>
            </a:extLst>
          </p:cNvPr>
          <p:cNvSpPr/>
          <p:nvPr userDrawn="1"/>
        </p:nvSpPr>
        <p:spPr>
          <a:xfrm flipV="true" rot="10800000">
            <a:off x="6506538" y="2783721"/>
            <a:ext cx="2273443" cy="4074279"/>
          </a:xfrm>
          <a:custGeom>
            <a:avLst/>
            <a:gdLst/>
            <a:ahLst/>
            <a:cxnLst/>
            <a:rect b="b" l="0" r="r" t="0"/>
            <a:pathLst>
              <a:path h="2228973" w="1243764">
                <a:moveTo>
                  <a:pt x="465544" y="0"/>
                </a:moveTo>
                <a:lnTo>
                  <a:pt x="196098" y="234106"/>
                </a:lnTo>
                <a:lnTo>
                  <a:pt x="181106" y="1357867"/>
                </a:lnTo>
                <a:lnTo>
                  <a:pt x="0" y="1602879"/>
                </a:lnTo>
                <a:lnTo>
                  <a:pt x="0" y="2228973"/>
                </a:lnTo>
                <a:lnTo>
                  <a:pt x="1243764" y="2228973"/>
                </a:lnTo>
                <a:lnTo>
                  <a:pt x="1243764" y="77822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 wrap="square">
            <a:noAutofit/>
          </a:bodyPr>
          <a:lstStyle/>
          <a:p>
            <a:pPr/>
            <a:r>
              <a:rPr dirty="0" lang="en-US"/>
              <a:t/>
            </a:r>
            <a:endParaRPr dirty="0" lang="en-US"/>
          </a:p>
        </p:txBody>
      </p:sp>
      <p:pic>
        <p:nvPicPr>
          <p:cNvPr id="3" name="Picture 1">
            <a:extLst>
              <a:ext uri="{C4F8F9F8-884D-44A1-96A8-8ED85388E1CB}">
                <a16:creationId xmlns:a16="http://schemas.microsoft.com/office/drawing/2010/main" id="{FE595080-443F-4DA9-8D45-9D8EBEC88514}"/>
              </a:ext>
            </a:extLst>
          </p:cNvPr>
          <p:cNvPicPr>
            <a:picLocks noChangeAspect="true"/>
          </p:cNvPicPr>
          <p:nvPr userDrawn="1"/>
        </p:nvPicPr>
        <p:blipFill>
          <a:blip r:embed="rId2"/>
          <a:srcRect b="6571" l="29444" r="215" t="22240"/>
          <a:stretch>
            <a:fillRect/>
          </a:stretch>
        </p:blipFill>
        <p:spPr>
          <a:xfrm rot="0">
            <a:off x="6550875" y="1405052"/>
            <a:ext cx="5641125" cy="4750421"/>
          </a:xfrm>
          <a:prstGeom prst="rect">
            <a:avLst/>
          </a:prstGeom>
          <a:noFill/>
          <a:effectLst>
            <a:outerShdw blurRad="281187" dir="8100000" dist="137511">
              <a:srgbClr val="000000">
                <a:alpha val="25000"/>
              </a:srgbClr>
            </a:outerShdw>
          </a:effectLst>
        </p:spPr>
      </p:pic>
      <p:sp>
        <p:nvSpPr>
          <p:cNvPr id="4" name="Right Triangle 4">
            <a:extLst>
              <a:ext uri="{D17A8C51-D46D-498A-8E4E-3E617D66A675}">
                <a16:creationId xmlns:a16="http://schemas.microsoft.com/office/drawing/2010/main" id="{4799F282-ABB9-4008-B384-695D31A4BD50}"/>
              </a:ext>
            </a:extLst>
          </p:cNvPr>
          <p:cNvSpPr/>
          <p:nvPr userDrawn="1"/>
        </p:nvSpPr>
        <p:spPr>
          <a:xfrm flipV="true" rot="5400000">
            <a:off x="10261707" y="107969"/>
            <a:ext cx="2064191" cy="1848253"/>
          </a:xfrm>
          <a:prstGeom prst="rtTriangl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ot="10800000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5" name="Freeform 7">
            <a:extLst>
              <a:ext uri="{E5805910-6D1B-4CA8-9E5B-AC8001A62F7E}">
                <a16:creationId xmlns:a16="http://schemas.microsoft.com/office/drawing/2010/main" id="{4D4F4D0D-20BA-4712-9FF6-A145B318BE19}"/>
              </a:ext>
            </a:extLst>
          </p:cNvPr>
          <p:cNvSpPr/>
          <p:nvPr userDrawn="1"/>
        </p:nvSpPr>
        <p:spPr>
          <a:xfrm flipV="true" rot="10800000">
            <a:off x="0" y="470017"/>
            <a:ext cx="740086" cy="740746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" name="Freeform 9">
            <a:extLst>
              <a:ext uri="{D1737468-0B23-4A67-9F48-6FAD3CFBC148}">
                <a16:creationId xmlns:a16="http://schemas.microsoft.com/office/drawing/2010/main" id="{7C11FC99-ABB1-4D2B-9D71-8AF30DD59CAB}"/>
              </a:ext>
            </a:extLst>
          </p:cNvPr>
          <p:cNvSpPr/>
          <p:nvPr userDrawn="1"/>
        </p:nvSpPr>
        <p:spPr>
          <a:xfrm flipV="true" rot="10800000">
            <a:off x="9261232" y="944676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" name="Freeform 10">
            <a:extLst>
              <a:ext uri="{F8FA332A-7E16-4D31-82C1-B662511EBCB6}">
                <a16:creationId xmlns:a16="http://schemas.microsoft.com/office/drawing/2010/main" id="{DEE3164D-2662-48D8-8AFE-A7818AB4E58A}"/>
              </a:ext>
            </a:extLst>
          </p:cNvPr>
          <p:cNvSpPr/>
          <p:nvPr userDrawn="1"/>
        </p:nvSpPr>
        <p:spPr>
          <a:xfrm flipV="true" rot="10800000">
            <a:off x="11148119" y="6180634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8" name="Freeform 11">
            <a:extLst>
              <a:ext uri="{C57FF969-6300-43EC-BA90-92A417EBD82C}">
                <a16:creationId xmlns:a16="http://schemas.microsoft.com/office/drawing/2010/main" id="{FC9C4628-25C9-4E33-9349-19054346B0FB}"/>
              </a:ext>
            </a:extLst>
          </p:cNvPr>
          <p:cNvSpPr/>
          <p:nvPr userDrawn="1"/>
        </p:nvSpPr>
        <p:spPr>
          <a:xfrm flipV="true" rot="10800000">
            <a:off x="11451912" y="4894258"/>
            <a:ext cx="740086" cy="740746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9" name="Freeform 12">
            <a:extLst>
              <a:ext uri="{EFCB7825-7511-4D84-AA36-5728674E0D6B}">
                <a16:creationId xmlns:a16="http://schemas.microsoft.com/office/drawing/2010/main" id="{2779E91C-2B1E-49DD-AD1A-FC8EC82FFF03}"/>
              </a:ext>
            </a:extLst>
          </p:cNvPr>
          <p:cNvSpPr/>
          <p:nvPr userDrawn="1"/>
        </p:nvSpPr>
        <p:spPr>
          <a:xfrm flipV="true" rot="10800000">
            <a:off x="11009087" y="4523887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0" name="Freeform 13">
            <a:extLst>
              <a:ext uri="{100C7A78-5F4C-45F2-96BD-A8A6C30E3D1B}">
                <a16:creationId xmlns:a16="http://schemas.microsoft.com/office/drawing/2010/main" id="{7EEE883B-BEEB-4E96-A272-3FFA296EDDC2}"/>
              </a:ext>
            </a:extLst>
          </p:cNvPr>
          <p:cNvSpPr/>
          <p:nvPr userDrawn="1"/>
        </p:nvSpPr>
        <p:spPr>
          <a:xfrm flipV="true" rot="10800000">
            <a:off x="10107859" y="5034928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1" name="Freeform 14">
            <a:extLst>
              <a:ext uri="{17D84878-C621-4312-9860-232FD2479757}">
                <a16:creationId xmlns:a16="http://schemas.microsoft.com/office/drawing/2010/main" id="{8A274483-A00C-43A1-8F46-8F6FFF6C50EE}"/>
              </a:ext>
            </a:extLst>
          </p:cNvPr>
          <p:cNvSpPr/>
          <p:nvPr userDrawn="1"/>
        </p:nvSpPr>
        <p:spPr>
          <a:xfrm flipV="true" rot="10800000">
            <a:off x="4972092" y="1349842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2" name="Freeform 15">
            <a:extLst>
              <a:ext uri="{105695DC-D682-4B5F-A0AD-1525EEFE9E11}">
                <a16:creationId xmlns:a16="http://schemas.microsoft.com/office/drawing/2010/main" id="{F93CE8BF-DFE2-40C9-B9F8-721BDD440061}"/>
              </a:ext>
            </a:extLst>
          </p:cNvPr>
          <p:cNvSpPr/>
          <p:nvPr userDrawn="1"/>
        </p:nvSpPr>
        <p:spPr>
          <a:xfrm flipV="true" rot="10800000">
            <a:off x="3330332" y="3429000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3" name="Freeform 8">
            <a:extLst>
              <a:ext uri="{60BF6ABC-0491-4529-86C5-F9FD5DF11A07}">
                <a16:creationId xmlns:a16="http://schemas.microsoft.com/office/drawing/2010/main" id="{4F075CD1-F662-4B2A-8337-F8DB70B02894}"/>
              </a:ext>
            </a:extLst>
          </p:cNvPr>
          <p:cNvSpPr/>
          <p:nvPr userDrawn="1"/>
        </p:nvSpPr>
        <p:spPr>
          <a:xfrm flipV="true" rot="10800000">
            <a:off x="5249305" y="6155473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4" name="Freeform 19">
            <a:extLst>
              <a:ext uri="{9CD56C54-EC35-4A92-93FF-7181C8CAB6C5}">
                <a16:creationId xmlns:a16="http://schemas.microsoft.com/office/drawing/2010/main" id="{FA57BCEC-7A32-4704-8F28-6EEDB5CD6574}"/>
              </a:ext>
            </a:extLst>
          </p:cNvPr>
          <p:cNvSpPr/>
          <p:nvPr userDrawn="1"/>
        </p:nvSpPr>
        <p:spPr>
          <a:xfrm flipH="true" rot="10800000">
            <a:off x="0" y="5737064"/>
            <a:ext cx="1815138" cy="1122349"/>
          </a:xfrm>
          <a:custGeom>
            <a:avLst/>
            <a:gdLst/>
            <a:ahLst/>
            <a:cxnLst/>
            <a:rect b="b" l="0" r="r" t="0"/>
            <a:pathLst>
              <a:path h="1271016" w="2055571">
                <a:moveTo>
                  <a:pt x="675388" y="595027"/>
                </a:moveTo>
                <a:lnTo>
                  <a:pt x="1461073" y="595027"/>
                </a:lnTo>
                <a:lnTo>
                  <a:pt x="2055571" y="0"/>
                </a:lnTo>
                <a:lnTo>
                  <a:pt x="0" y="0"/>
                </a:lnTo>
                <a:lnTo>
                  <a:pt x="0" y="1271016"/>
                </a:lnTo>
                <a:lnTo>
                  <a:pt x="675388" y="595027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8461D1CA-59FD-4DB3-B8CD-6BC24047B8D2}">
        <p14:creationId xmlns:p14="http://schemas.microsoft.com/office/powerpoint/2010/main" val="16824945961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>
            <a:extLst>
              <a:ext uri="{7812AC3B-FC58-4F11-924A-1131B2C40001}">
                <a16:creationId xmlns:a16="http://schemas.microsoft.com/office/drawing/2010/main" id="{A1879015-ED4D-49C5-A97D-3804D3946677}"/>
              </a:ext>
            </a:extLst>
          </p:cNvPr>
          <p:cNvSpPr/>
          <p:nvPr userDrawn="1"/>
        </p:nvSpPr>
        <p:spPr>
          <a:xfrm rot="10800000">
            <a:off x="11591009" y="4554516"/>
            <a:ext cx="399382" cy="31410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Freeform 7">
            <a:extLst>
              <a:ext uri="{B8FB08E4-8828-47E1-B7A9-244261C90543}">
                <a16:creationId xmlns:a16="http://schemas.microsoft.com/office/drawing/2010/main" id="{9947C51D-FAAE-456E-BC05-CB7CE08FF6E8}"/>
              </a:ext>
            </a:extLst>
          </p:cNvPr>
          <p:cNvSpPr/>
          <p:nvPr userDrawn="1"/>
        </p:nvSpPr>
        <p:spPr>
          <a:xfrm rot="10800000">
            <a:off x="1887790" y="4554516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Freeform 17">
            <a:extLst>
              <a:ext uri="{A4B76B09-B118-4D10-B521-17DEB478CF92}">
                <a16:creationId xmlns:a16="http://schemas.microsoft.com/office/drawing/2010/main" id="{3B645857-F6E2-47C8-8538-06CEC80FAD13}"/>
              </a:ext>
            </a:extLst>
          </p:cNvPr>
          <p:cNvSpPr/>
          <p:nvPr userDrawn="1"/>
        </p:nvSpPr>
        <p:spPr>
          <a:xfrm rot="10800000">
            <a:off x="0" y="4789726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" name="Freeform 18">
            <a:extLst>
              <a:ext uri="{0EC7D96F-8D3D-42BE-83FA-35C40E423FF8}">
                <a16:creationId xmlns:a16="http://schemas.microsoft.com/office/drawing/2010/main" id="{0CD61C32-AF9C-48F2-9773-D6D70C3CD535}"/>
              </a:ext>
            </a:extLst>
          </p:cNvPr>
          <p:cNvSpPr/>
          <p:nvPr userDrawn="1"/>
        </p:nvSpPr>
        <p:spPr>
          <a:xfrm rot="10800000">
            <a:off x="345656" y="3912177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" name="Freeform 28">
            <a:extLst>
              <a:ext uri="{3252B1FC-E2DB-4839-9411-915DB03BA866}">
                <a16:creationId xmlns:a16="http://schemas.microsoft.com/office/drawing/2010/main" id="{9E4D1C4B-0249-4DFE-911D-5882BBBEC0E7}"/>
              </a:ext>
            </a:extLst>
          </p:cNvPr>
          <p:cNvSpPr/>
          <p:nvPr userDrawn="1"/>
        </p:nvSpPr>
        <p:spPr>
          <a:xfrm rot="10800000">
            <a:off x="341584" y="5310772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" name="Freeform 29">
            <a:extLst>
              <a:ext uri="{4C8A3492-572A-423B-A4FA-F062F8DF6A6C}">
                <a16:creationId xmlns:a16="http://schemas.microsoft.com/office/drawing/2010/main" id="{E5393210-0B1F-455B-BBDA-854BAF493F65}"/>
              </a:ext>
            </a:extLst>
          </p:cNvPr>
          <p:cNvSpPr/>
          <p:nvPr userDrawn="1"/>
        </p:nvSpPr>
        <p:spPr>
          <a:xfrm rot="10800000">
            <a:off x="10948237" y="0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8" name="Freeform 30">
            <a:extLst>
              <a:ext uri="{6EB72FED-20BD-44A1-81E4-2D54CF3193D8}">
                <a16:creationId xmlns:a16="http://schemas.microsoft.com/office/drawing/2010/main" id="{31C7309E-AACE-4E42-A097-0AD5AA8F39A6}"/>
              </a:ext>
            </a:extLst>
          </p:cNvPr>
          <p:cNvSpPr/>
          <p:nvPr userDrawn="1"/>
        </p:nvSpPr>
        <p:spPr>
          <a:xfrm rot="10800000">
            <a:off x="10462450" y="321521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9" name="Freeform 31">
            <a:extLst>
              <a:ext uri="{D0B4768B-FCEA-471B-9918-5C1E319E6343}">
                <a16:creationId xmlns:a16="http://schemas.microsoft.com/office/drawing/2010/main" id="{545579A5-A1FB-44DC-89D0-D22101BE2DDC}"/>
              </a:ext>
            </a:extLst>
          </p:cNvPr>
          <p:cNvSpPr/>
          <p:nvPr userDrawn="1"/>
        </p:nvSpPr>
        <p:spPr>
          <a:xfrm rot="10800000">
            <a:off x="10714669" y="789967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0" name="Freeform 32">
            <a:extLst>
              <a:ext uri="{C2115840-D716-46A2-B80C-222DFF3A30A2}">
                <a16:creationId xmlns:a16="http://schemas.microsoft.com/office/drawing/2010/main" id="{50AFADB5-DAF4-4167-906E-897D6A0F67EB}"/>
              </a:ext>
            </a:extLst>
          </p:cNvPr>
          <p:cNvSpPr/>
          <p:nvPr userDrawn="1"/>
        </p:nvSpPr>
        <p:spPr>
          <a:xfrm rot="10800000">
            <a:off x="7386890" y="5255111"/>
            <a:ext cx="156910" cy="157049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1" name="Freeform 33">
            <a:extLst>
              <a:ext uri="{8BEC9376-D37D-4044-BD9A-99A18DD1B55D}">
                <a16:creationId xmlns:a16="http://schemas.microsoft.com/office/drawing/2010/main" id="{2B3BE2E9-217B-4D5B-9AC0-B91E0F6F7EBA}"/>
              </a:ext>
            </a:extLst>
          </p:cNvPr>
          <p:cNvSpPr/>
          <p:nvPr userDrawn="1"/>
        </p:nvSpPr>
        <p:spPr>
          <a:xfrm rot="10800000">
            <a:off x="10175067" y="2198742"/>
            <a:ext cx="433973" cy="138058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2" name="Freeform 34">
            <a:extLst>
              <a:ext uri="{E795614A-8417-431C-A428-642148234FBB}">
                <a16:creationId xmlns:a16="http://schemas.microsoft.com/office/drawing/2010/main" id="{08988323-91D4-40D0-8D7B-98F05E4ED852}"/>
              </a:ext>
            </a:extLst>
          </p:cNvPr>
          <p:cNvSpPr/>
          <p:nvPr userDrawn="1"/>
        </p:nvSpPr>
        <p:spPr>
          <a:xfrm rot="10800000">
            <a:off x="517411" y="1185640"/>
            <a:ext cx="363518" cy="45719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8D87E581-0468-4166-A4F8-9C72993975F5}">
        <p14:creationId xmlns:p14="http://schemas.microsoft.com/office/powerpoint/2010/main" val="16824945961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08F6CE10-939A-4632-A652-F99C7DE89C1E}">
                <a16:creationId xmlns:a16="http://schemas.microsoft.com/office/drawing/2010/main" id="{4CEE77AE-3152-4D26-AD94-462E24AE6732}"/>
              </a:ext>
            </a:extLst>
          </p:cNvPr>
          <p:cNvSpPr/>
          <p:nvPr userDrawn="1"/>
        </p:nvSpPr>
        <p:spPr>
          <a:xfrm flipV="true" rot="5400000">
            <a:off x="10261707" y="107969"/>
            <a:ext cx="2064191" cy="1848253"/>
          </a:xfrm>
          <a:prstGeom prst="rtTriangl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ot="10800000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3" name="Right Triangle 2">
            <a:extLst>
              <a:ext uri="{9459540D-13EF-49D3-B42E-866943D78035}">
                <a16:creationId xmlns:a16="http://schemas.microsoft.com/office/drawing/2010/main" id="{842BC7CA-F8FA-45BF-935F-4BBA2D474985}"/>
              </a:ext>
            </a:extLst>
          </p:cNvPr>
          <p:cNvSpPr/>
          <p:nvPr userDrawn="1"/>
        </p:nvSpPr>
        <p:spPr>
          <a:xfrm flipV="true" rot="16200000">
            <a:off x="16492" y="5860446"/>
            <a:ext cx="981059" cy="1014047"/>
          </a:xfrm>
          <a:prstGeom prst="rtTriangl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ot="10800000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4" name="Freeform 3">
            <a:extLst>
              <a:ext uri="{7932538D-7233-4923-A240-5F5909DFE3E3}">
                <a16:creationId xmlns:a16="http://schemas.microsoft.com/office/drawing/2010/main" id="{BF92C7BE-7B76-4CF5-BABB-92D75BF5DF19}"/>
              </a:ext>
            </a:extLst>
          </p:cNvPr>
          <p:cNvSpPr/>
          <p:nvPr userDrawn="1"/>
        </p:nvSpPr>
        <p:spPr>
          <a:xfrm flipV="true" rot="10800000">
            <a:off x="0" y="470017"/>
            <a:ext cx="740086" cy="740746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" name="Freeform 8">
            <a:extLst>
              <a:ext uri="{08FB421C-B137-4399-8292-9AFF750DC2D3}">
                <a16:creationId xmlns:a16="http://schemas.microsoft.com/office/drawing/2010/main" id="{4C42E636-DF53-48B9-9877-48AF60B0DFBC}"/>
              </a:ext>
            </a:extLst>
          </p:cNvPr>
          <p:cNvSpPr/>
          <p:nvPr userDrawn="1"/>
        </p:nvSpPr>
        <p:spPr>
          <a:xfrm flipV="true" rot="10800000">
            <a:off x="7346992" y="4977272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" name="Freeform 9">
            <a:extLst>
              <a:ext uri="{E23C9F44-5911-479A-B49B-F14F80E8C265}">
                <a16:creationId xmlns:a16="http://schemas.microsoft.com/office/drawing/2010/main" id="{4CDAC42E-1E85-4105-A2C8-EECF7CDBB6AB}"/>
              </a:ext>
            </a:extLst>
          </p:cNvPr>
          <p:cNvSpPr/>
          <p:nvPr userDrawn="1"/>
        </p:nvSpPr>
        <p:spPr>
          <a:xfrm flipV="true" rot="10800000">
            <a:off x="9261232" y="944676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" name="Freeform 10">
            <a:extLst>
              <a:ext uri="{5FBB719F-CD69-4D22-9F48-91DC6BF8CCE9}">
                <a16:creationId xmlns:a16="http://schemas.microsoft.com/office/drawing/2010/main" id="{AEEBC157-9564-4626-9D83-B279AE31FFAA}"/>
              </a:ext>
            </a:extLst>
          </p:cNvPr>
          <p:cNvSpPr/>
          <p:nvPr userDrawn="1"/>
        </p:nvSpPr>
        <p:spPr>
          <a:xfrm flipV="true" rot="10800000">
            <a:off x="11148119" y="6180634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8" name="Freeform 11">
            <a:extLst>
              <a:ext uri="{CF352235-28BB-48E9-A549-7C4E8F85C33B}">
                <a16:creationId xmlns:a16="http://schemas.microsoft.com/office/drawing/2010/main" id="{6F399185-1E49-43BC-9715-E6AA32ABB452}"/>
              </a:ext>
            </a:extLst>
          </p:cNvPr>
          <p:cNvSpPr/>
          <p:nvPr userDrawn="1"/>
        </p:nvSpPr>
        <p:spPr>
          <a:xfrm flipV="true" rot="10800000">
            <a:off x="11451912" y="4894258"/>
            <a:ext cx="740086" cy="740746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9" name="Freeform 12">
            <a:extLst>
              <a:ext uri="{C981D819-1B1D-44FB-81FF-4BC241B7C12A}">
                <a16:creationId xmlns:a16="http://schemas.microsoft.com/office/drawing/2010/main" id="{2AB88AA5-CD99-4ADF-A3DC-D346C8324747}"/>
              </a:ext>
            </a:extLst>
          </p:cNvPr>
          <p:cNvSpPr/>
          <p:nvPr userDrawn="1"/>
        </p:nvSpPr>
        <p:spPr>
          <a:xfrm flipV="true" rot="10800000">
            <a:off x="11009087" y="4523887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0" name="Freeform 13">
            <a:extLst>
              <a:ext uri="{A6738ABF-7D6A-4347-B1EB-2FA4EF3A8820}">
                <a16:creationId xmlns:a16="http://schemas.microsoft.com/office/drawing/2010/main" id="{14C8621C-A55D-4934-867D-A9F999E8D5E9}"/>
              </a:ext>
            </a:extLst>
          </p:cNvPr>
          <p:cNvSpPr/>
          <p:nvPr userDrawn="1"/>
        </p:nvSpPr>
        <p:spPr>
          <a:xfrm flipV="true" rot="10800000">
            <a:off x="10107859" y="5034928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1" name="Freeform 14">
            <a:extLst>
              <a:ext uri="{0F5457E0-5A8B-4459-9D30-74B2D7EEEDCE}">
                <a16:creationId xmlns:a16="http://schemas.microsoft.com/office/drawing/2010/main" id="{29D61F8F-D5BA-47E3-920C-07B5C98446D8}"/>
              </a:ext>
            </a:extLst>
          </p:cNvPr>
          <p:cNvSpPr/>
          <p:nvPr userDrawn="1"/>
        </p:nvSpPr>
        <p:spPr>
          <a:xfrm flipV="true" rot="10800000">
            <a:off x="1341178" y="2126765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2" name="Freeform 15">
            <a:extLst>
              <a:ext uri="{A1B72062-E579-421B-97D0-2B5AE9E1BDFF}">
                <a16:creationId xmlns:a16="http://schemas.microsoft.com/office/drawing/2010/main" id="{4697575B-EDD8-4008-91F1-E713D5EE4439}"/>
              </a:ext>
            </a:extLst>
          </p:cNvPr>
          <p:cNvSpPr/>
          <p:nvPr userDrawn="1"/>
        </p:nvSpPr>
        <p:spPr>
          <a:xfrm flipV="true" rot="10800000">
            <a:off x="1644973" y="840390"/>
            <a:ext cx="740086" cy="740746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3" name="Freeform 16">
            <a:extLst>
              <a:ext uri="{ECB3F69B-3E1B-4994-B18A-F40AB3EAFD9B}">
                <a16:creationId xmlns:a16="http://schemas.microsoft.com/office/drawing/2010/main" id="{10C50A2D-79A5-4D24-B60C-DE8E2830862F}"/>
              </a:ext>
            </a:extLst>
          </p:cNvPr>
          <p:cNvSpPr/>
          <p:nvPr userDrawn="1"/>
        </p:nvSpPr>
        <p:spPr>
          <a:xfrm flipV="true" rot="10800000">
            <a:off x="1202147" y="470018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4" name="Freeform 17">
            <a:extLst>
              <a:ext uri="{7D3DBD6B-FC0E-43C9-9C76-07E304ABA1D2}">
                <a16:creationId xmlns:a16="http://schemas.microsoft.com/office/drawing/2010/main" id="{1FA1017A-ABA0-4F86-995F-8CF5A78478A1}"/>
              </a:ext>
            </a:extLst>
          </p:cNvPr>
          <p:cNvSpPr/>
          <p:nvPr userDrawn="1"/>
        </p:nvSpPr>
        <p:spPr>
          <a:xfrm flipV="true" rot="10800000">
            <a:off x="300918" y="981059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5" name="Freeform 18">
            <a:extLst>
              <a:ext uri="{103205FB-2AB3-4E93-A614-BD4549166482}">
                <a16:creationId xmlns:a16="http://schemas.microsoft.com/office/drawing/2010/main" id="{69CB511D-8ABB-4941-BD52-640056000227}"/>
              </a:ext>
            </a:extLst>
          </p:cNvPr>
          <p:cNvSpPr/>
          <p:nvPr userDrawn="1"/>
        </p:nvSpPr>
        <p:spPr>
          <a:xfrm flipV="true" rot="10800000">
            <a:off x="1106174" y="5399793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6" name="Freeform 19">
            <a:extLst>
              <a:ext uri="{99FAD012-462D-4CCD-B249-A10D4C4B3CD4}">
                <a16:creationId xmlns:a16="http://schemas.microsoft.com/office/drawing/2010/main" id="{1D937971-52C7-4D79-8648-4A99E119DFEC}"/>
              </a:ext>
            </a:extLst>
          </p:cNvPr>
          <p:cNvSpPr/>
          <p:nvPr userDrawn="1"/>
        </p:nvSpPr>
        <p:spPr>
          <a:xfrm flipV="true" rot="10800000">
            <a:off x="4812508" y="1623161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7" name="Freeform 20">
            <a:extLst>
              <a:ext uri="{A3B43DA2-1EB9-453E-AFC6-2ADE364853CB}">
                <a16:creationId xmlns:a16="http://schemas.microsoft.com/office/drawing/2010/main" id="{C8A4A872-D1E7-4325-B534-E1D080937327}"/>
              </a:ext>
            </a:extLst>
          </p:cNvPr>
          <p:cNvSpPr/>
          <p:nvPr userDrawn="1"/>
        </p:nvSpPr>
        <p:spPr>
          <a:xfrm flipV="true" rot="10800000">
            <a:off x="1274931" y="5258412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015329F7-FA86-4540-AB9E-288DA2E4AFAF}">
        <p14:creationId xmlns:p14="http://schemas.microsoft.com/office/powerpoint/2010/main" val="16824945961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6">
            <a:extLst>
              <a:ext uri="{42E72EA7-0630-4EFB-A3F9-868448AA05A0}">
                <a16:creationId xmlns:a16="http://schemas.microsoft.com/office/drawing/2010/main" id="{51A457CC-E079-4B56-AE2F-D8D8F9B11E63}"/>
              </a:ext>
            </a:extLst>
          </p:cNvPr>
          <p:cNvSpPr/>
          <p:nvPr userDrawn="1"/>
        </p:nvSpPr>
        <p:spPr>
          <a:xfrm flipH="true" rot="10800000">
            <a:off x="201610" y="4554516"/>
            <a:ext cx="399382" cy="31410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Freeform 17">
            <a:extLst>
              <a:ext uri="{DB179DF3-1C35-408E-A04E-6BF72939EE70}">
                <a16:creationId xmlns:a16="http://schemas.microsoft.com/office/drawing/2010/main" id="{9B07A188-6370-4712-B4D7-C4D418300BAB}"/>
              </a:ext>
            </a:extLst>
          </p:cNvPr>
          <p:cNvSpPr/>
          <p:nvPr userDrawn="1"/>
        </p:nvSpPr>
        <p:spPr>
          <a:xfrm flipH="true" rot="10800000">
            <a:off x="10069209" y="4554516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Freeform 18">
            <a:extLst>
              <a:ext uri="{9C230BAB-8810-4F8F-BB62-41BDF189428A}">
                <a16:creationId xmlns:a16="http://schemas.microsoft.com/office/drawing/2010/main" id="{B74FA142-CAA7-46B8-B7CB-306B9C271503}"/>
              </a:ext>
            </a:extLst>
          </p:cNvPr>
          <p:cNvSpPr/>
          <p:nvPr userDrawn="1"/>
        </p:nvSpPr>
        <p:spPr>
          <a:xfrm flipH="true" rot="10800000">
            <a:off x="10948237" y="4789726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" name="Freeform 19">
            <a:extLst>
              <a:ext uri="{F8C370FC-3605-43C6-B228-B3888B14D440}">
                <a16:creationId xmlns:a16="http://schemas.microsoft.com/office/drawing/2010/main" id="{541C26E1-3FFD-4B06-BA6C-1D71BF626455}"/>
              </a:ext>
            </a:extLst>
          </p:cNvPr>
          <p:cNvSpPr/>
          <p:nvPr userDrawn="1"/>
        </p:nvSpPr>
        <p:spPr>
          <a:xfrm flipH="true" rot="10800000">
            <a:off x="11106259" y="3912177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" name="Freeform 20">
            <a:extLst>
              <a:ext uri="{2535AC6B-D405-4690-B335-31948484B0CF}">
                <a16:creationId xmlns:a16="http://schemas.microsoft.com/office/drawing/2010/main" id="{6C3F9318-8B35-437C-8437-963D64A2BA08}"/>
              </a:ext>
            </a:extLst>
          </p:cNvPr>
          <p:cNvSpPr/>
          <p:nvPr userDrawn="1"/>
        </p:nvSpPr>
        <p:spPr>
          <a:xfrm flipH="true" rot="10800000">
            <a:off x="10606653" y="5310772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" name="Freeform 21">
            <a:extLst>
              <a:ext uri="{2378769A-733C-4149-96D5-E40DFB26AAAA}">
                <a16:creationId xmlns:a16="http://schemas.microsoft.com/office/drawing/2010/main" id="{C8459318-DF28-40CF-926E-65D2A0D7AFAE}"/>
              </a:ext>
            </a:extLst>
          </p:cNvPr>
          <p:cNvSpPr/>
          <p:nvPr userDrawn="1"/>
        </p:nvSpPr>
        <p:spPr>
          <a:xfrm flipH="true" rot="10800000">
            <a:off x="0" y="0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8" name="Freeform 22">
            <a:extLst>
              <a:ext uri="{5E3441EF-6A0D-446D-AFAB-7A0718968036}">
                <a16:creationId xmlns:a16="http://schemas.microsoft.com/office/drawing/2010/main" id="{7DD69511-8D2B-4266-88DF-1F68A1C81A94}"/>
              </a:ext>
            </a:extLst>
          </p:cNvPr>
          <p:cNvSpPr/>
          <p:nvPr userDrawn="1"/>
        </p:nvSpPr>
        <p:spPr>
          <a:xfrm flipH="true" rot="10800000">
            <a:off x="989465" y="321521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9" name="Freeform 23">
            <a:extLst>
              <a:ext uri="{FCEC2672-8D6A-41E6-9BD4-2D2E8D77D516}">
                <a16:creationId xmlns:a16="http://schemas.microsoft.com/office/drawing/2010/main" id="{76C2490A-D76C-4FAD-AC55-3C63F90E3DAC}"/>
              </a:ext>
            </a:extLst>
          </p:cNvPr>
          <p:cNvSpPr/>
          <p:nvPr userDrawn="1"/>
        </p:nvSpPr>
        <p:spPr>
          <a:xfrm flipH="true" rot="10800000">
            <a:off x="233567" y="789967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0" name="Freeform 24">
            <a:extLst>
              <a:ext uri="{CD447408-B12C-440B-94BC-133B5C78B111}">
                <a16:creationId xmlns:a16="http://schemas.microsoft.com/office/drawing/2010/main" id="{0892FA95-6999-4FD4-9260-7D6DC64AC78A}"/>
              </a:ext>
            </a:extLst>
          </p:cNvPr>
          <p:cNvSpPr/>
          <p:nvPr userDrawn="1"/>
        </p:nvSpPr>
        <p:spPr>
          <a:xfrm flipH="true" rot="10800000">
            <a:off x="4648200" y="5255111"/>
            <a:ext cx="156910" cy="157049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1" name="Freeform 25">
            <a:extLst>
              <a:ext uri="{6661F8EF-4527-4E58-92D1-77A2070FC4F2}">
                <a16:creationId xmlns:a16="http://schemas.microsoft.com/office/drawing/2010/main" id="{DB5FE1A2-5690-42D1-B7E6-232A989903E2}"/>
              </a:ext>
            </a:extLst>
          </p:cNvPr>
          <p:cNvSpPr/>
          <p:nvPr userDrawn="1"/>
        </p:nvSpPr>
        <p:spPr>
          <a:xfrm flipH="true" rot="10800000">
            <a:off x="1582960" y="2198742"/>
            <a:ext cx="433973" cy="138058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2" name="Freeform 26">
            <a:extLst>
              <a:ext uri="{4C7FBAC4-6605-4A68-B41A-1459962C0DCA}">
                <a16:creationId xmlns:a16="http://schemas.microsoft.com/office/drawing/2010/main" id="{51A52451-B62F-4127-9A46-2E2823EB7E9A}"/>
              </a:ext>
            </a:extLst>
          </p:cNvPr>
          <p:cNvSpPr/>
          <p:nvPr userDrawn="1"/>
        </p:nvSpPr>
        <p:spPr>
          <a:xfrm flipH="true" rot="10800000">
            <a:off x="11311071" y="1185640"/>
            <a:ext cx="363518" cy="45719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DF60F281-CAE2-4ED3-BA81-4E76F0F9D297}">
        <p14:creationId xmlns:p14="http://schemas.microsoft.com/office/powerpoint/2010/main" val="16824945961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0BC42CE0-02C3-4B7A-88D1-9C15471036B5}">
                <a16:creationId xmlns:a16="http://schemas.microsoft.com/office/drawing/2010/main" id="{20471E17-A9CB-4404-A19A-B9E5C73C9EF3}"/>
              </a:ext>
            </a:extLst>
          </p:cNvPr>
          <p:cNvSpPr/>
          <p:nvPr userDrawn="1"/>
        </p:nvSpPr>
        <p:spPr>
          <a:xfrm flipH="true" rot="0">
            <a:off x="9537699" y="-17449"/>
            <a:ext cx="2654299" cy="1641226"/>
          </a:xfrm>
          <a:custGeom>
            <a:avLst/>
            <a:gdLst/>
            <a:ahLst/>
            <a:cxnLst/>
            <a:rect b="b" l="0" r="r" t="0"/>
            <a:pathLst>
              <a:path h="1271016" w="2055571">
                <a:moveTo>
                  <a:pt x="675388" y="595027"/>
                </a:moveTo>
                <a:lnTo>
                  <a:pt x="1461073" y="595027"/>
                </a:lnTo>
                <a:lnTo>
                  <a:pt x="2055571" y="0"/>
                </a:lnTo>
                <a:lnTo>
                  <a:pt x="0" y="0"/>
                </a:lnTo>
                <a:lnTo>
                  <a:pt x="0" y="1271016"/>
                </a:lnTo>
                <a:lnTo>
                  <a:pt x="675388" y="595027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Diagonal Stripe 13">
            <a:extLst>
              <a:ext uri="{883BAFE5-F9D3-48BF-B6E9-D8CC93639EF1}">
                <a16:creationId xmlns:a16="http://schemas.microsoft.com/office/drawing/2010/main" id="{D4CC736C-D8EB-4A6D-B95B-F9D9C9507178}"/>
              </a:ext>
            </a:extLst>
          </p:cNvPr>
          <p:cNvSpPr/>
          <p:nvPr userDrawn="1"/>
        </p:nvSpPr>
        <p:spPr>
          <a:xfrm flipH="true" rot="10800000">
            <a:off x="0" y="4800599"/>
            <a:ext cx="2051856" cy="2051856"/>
          </a:xfrm>
          <a:prstGeom prst="diagStripe">
            <a:avLst>
              <a:gd fmla="val 35771" name="adj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>
                <a:solidFill>
                  <a:schemeClr val="tx1"/>
                </a:solidFill>
              </a:rPr>
              <a:t/>
            </a:r>
            <a:endParaRPr dirty="0" lang="en-US">
              <a:solidFill>
                <a:schemeClr val="tx1"/>
              </a:solidFill>
            </a:endParaRPr>
          </a:p>
        </p:txBody>
      </p:sp>
      <p:sp>
        <p:nvSpPr>
          <p:cNvPr id="4" name="Freeform 14">
            <a:extLst>
              <a:ext uri="{F857FB33-4E80-4F5F-B5AE-DEE592F71CC2}">
                <a16:creationId xmlns:a16="http://schemas.microsoft.com/office/drawing/2010/main" id="{23B2B0F0-7481-4DCD-964D-1519C5960C75}"/>
              </a:ext>
            </a:extLst>
          </p:cNvPr>
          <p:cNvSpPr/>
          <p:nvPr userDrawn="1"/>
        </p:nvSpPr>
        <p:spPr>
          <a:xfrm flipH="true" rot="10800000">
            <a:off x="10664020" y="4641325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" name="Freeform 15">
            <a:extLst>
              <a:ext uri="{97547176-48B5-42DF-963E-54642036C2D4}">
                <a16:creationId xmlns:a16="http://schemas.microsoft.com/office/drawing/2010/main" id="{2FEC2211-B226-48AB-8846-D9A52CA5CECA}"/>
              </a:ext>
            </a:extLst>
          </p:cNvPr>
          <p:cNvSpPr/>
          <p:nvPr userDrawn="1"/>
        </p:nvSpPr>
        <p:spPr>
          <a:xfrm flipH="true" rot="10800000">
            <a:off x="11451912" y="5562833"/>
            <a:ext cx="740086" cy="740746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" name="Freeform 16">
            <a:extLst>
              <a:ext uri="{BF4512E9-69E2-4CF0-8BFB-2CE14AD16188}">
                <a16:creationId xmlns:a16="http://schemas.microsoft.com/office/drawing/2010/main" id="{055CEBEE-1032-4FC5-9D24-065AE4A6C467}"/>
              </a:ext>
            </a:extLst>
          </p:cNvPr>
          <p:cNvSpPr/>
          <p:nvPr userDrawn="1"/>
        </p:nvSpPr>
        <p:spPr>
          <a:xfrm flipH="true" rot="10800000">
            <a:off x="10297968" y="5792539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" name="Freeform 17">
            <a:extLst>
              <a:ext uri="{89406D74-8997-48F4-AFFD-3D38101D4B38}">
                <a16:creationId xmlns:a16="http://schemas.microsoft.com/office/drawing/2010/main" id="{0320C983-61E4-4E86-8145-BFF0684A3240}"/>
              </a:ext>
            </a:extLst>
          </p:cNvPr>
          <p:cNvSpPr/>
          <p:nvPr userDrawn="1"/>
        </p:nvSpPr>
        <p:spPr>
          <a:xfrm flipH="true" rot="10800000">
            <a:off x="10695517" y="4777371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8" name="Freeform 18">
            <a:extLst>
              <a:ext uri="{5F6597DB-ECCC-4AA3-A9F9-C53FE25D56D0}">
                <a16:creationId xmlns:a16="http://schemas.microsoft.com/office/drawing/2010/main" id="{822AF12F-5B60-4CD7-8B97-6EB75DB6832F}"/>
              </a:ext>
            </a:extLst>
          </p:cNvPr>
          <p:cNvSpPr/>
          <p:nvPr userDrawn="1"/>
        </p:nvSpPr>
        <p:spPr>
          <a:xfrm flipH="true" rot="10800000">
            <a:off x="7310762" y="4641325"/>
            <a:ext cx="363518" cy="45719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9" name="Freeform 19">
            <a:extLst>
              <a:ext uri="{21F1FC55-DDD6-43A1-97AD-C60688F0E2F7}">
                <a16:creationId xmlns:a16="http://schemas.microsoft.com/office/drawing/2010/main" id="{68678BE1-76DB-46D4-93CD-9B9752679EF8}"/>
              </a:ext>
            </a:extLst>
          </p:cNvPr>
          <p:cNvSpPr/>
          <p:nvPr userDrawn="1"/>
        </p:nvSpPr>
        <p:spPr>
          <a:xfrm flipH="true" rot="10800000">
            <a:off x="4610004" y="1561114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0" name="Freeform 20">
            <a:extLst>
              <a:ext uri="{0434184A-9CB5-4BC0-8161-3003F4870725}">
                <a16:creationId xmlns:a16="http://schemas.microsoft.com/office/drawing/2010/main" id="{1083CA74-27BA-46D8-9CF6-DC8FD9D3BED5}"/>
              </a:ext>
            </a:extLst>
          </p:cNvPr>
          <p:cNvSpPr/>
          <p:nvPr userDrawn="1"/>
        </p:nvSpPr>
        <p:spPr>
          <a:xfrm flipH="true" rot="10800000">
            <a:off x="7095509" y="2020007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1" name="Freeform 21">
            <a:extLst>
              <a:ext uri="{FE730FA1-9FF2-4273-818D-9C1286FB4DD6}">
                <a16:creationId xmlns:a16="http://schemas.microsoft.com/office/drawing/2010/main" id="{0F916248-078E-4F67-9959-3AC74A63DC12}"/>
              </a:ext>
            </a:extLst>
          </p:cNvPr>
          <p:cNvSpPr/>
          <p:nvPr userDrawn="1"/>
        </p:nvSpPr>
        <p:spPr>
          <a:xfrm flipH="true" rot="10800000">
            <a:off x="184194" y="969232"/>
            <a:ext cx="740086" cy="740746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2" name="Freeform 22">
            <a:extLst>
              <a:ext uri="{8BE8E254-5651-4619-9073-A961889102B9}">
                <a16:creationId xmlns:a16="http://schemas.microsoft.com/office/drawing/2010/main" id="{471B7493-5C3A-44EB-ABF2-3092ABC60DD5}"/>
              </a:ext>
            </a:extLst>
          </p:cNvPr>
          <p:cNvSpPr/>
          <p:nvPr userDrawn="1"/>
        </p:nvSpPr>
        <p:spPr>
          <a:xfrm flipH="true" rot="10800000">
            <a:off x="554238" y="1267054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F9F277CA-F3B4-4A20-8096-D1774A951A2A}">
        <p14:creationId xmlns:p14="http://schemas.microsoft.com/office/powerpoint/2010/main" val="16824945961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B2A7722-BC36-4082-AAF2-CC86CEB59BBA}">
                <a16:creationId xmlns:a16="http://schemas.microsoft.com/office/drawing/2010/main" id="{E8A2DA8C-EE22-493D-8232-A8D23D88F9A7}"/>
              </a:ext>
            </a:extLst>
          </p:cNvPr>
          <p:cNvSpPr/>
          <p:nvPr userDrawn="1"/>
        </p:nvSpPr>
        <p:spPr>
          <a:xfrm flipH="true" rot="10800000">
            <a:off x="201610" y="4554516"/>
            <a:ext cx="399382" cy="31410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Freeform 10">
            <a:extLst>
              <a:ext uri="{F0C21872-FE59-4562-A10A-96808E4BF3FD}">
                <a16:creationId xmlns:a16="http://schemas.microsoft.com/office/drawing/2010/main" id="{D28967A3-78B6-4B88-8FE2-6F3DC62F99C0}"/>
              </a:ext>
            </a:extLst>
          </p:cNvPr>
          <p:cNvSpPr/>
          <p:nvPr userDrawn="1"/>
        </p:nvSpPr>
        <p:spPr>
          <a:xfrm flipH="true" rot="10800000">
            <a:off x="10069209" y="3838430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Freeform 11">
            <a:extLst>
              <a:ext uri="{41C58A24-A93C-4982-A562-10C9521DB848}">
                <a16:creationId xmlns:a16="http://schemas.microsoft.com/office/drawing/2010/main" id="{3FEC1B56-FE00-41DA-BB98-E48EB75D9BF7}"/>
              </a:ext>
            </a:extLst>
          </p:cNvPr>
          <p:cNvSpPr/>
          <p:nvPr userDrawn="1"/>
        </p:nvSpPr>
        <p:spPr>
          <a:xfrm flipH="true" rot="10800000">
            <a:off x="10948237" y="4073641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" name="Freeform 12">
            <a:extLst>
              <a:ext uri="{016FC372-2465-417C-A9B1-98A66E1AB9F3}">
                <a16:creationId xmlns:a16="http://schemas.microsoft.com/office/drawing/2010/main" id="{65B04E05-E8B6-4C25-891D-21FD905CEC9D}"/>
              </a:ext>
            </a:extLst>
          </p:cNvPr>
          <p:cNvSpPr/>
          <p:nvPr userDrawn="1"/>
        </p:nvSpPr>
        <p:spPr>
          <a:xfrm flipH="true" rot="10800000">
            <a:off x="11106259" y="3196091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" name="Freeform 13">
            <a:extLst>
              <a:ext uri="{680EB52F-607C-4840-B706-45A71E3709D8}">
                <a16:creationId xmlns:a16="http://schemas.microsoft.com/office/drawing/2010/main" id="{4BECDD1D-0084-4DC8-9907-625C2B4108F4}"/>
              </a:ext>
            </a:extLst>
          </p:cNvPr>
          <p:cNvSpPr/>
          <p:nvPr userDrawn="1"/>
        </p:nvSpPr>
        <p:spPr>
          <a:xfrm flipH="true" rot="10800000">
            <a:off x="10606653" y="4594686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" name="Freeform 14">
            <a:extLst>
              <a:ext uri="{C7AD2521-39EB-4757-8751-887A17DF10EF}">
                <a16:creationId xmlns:a16="http://schemas.microsoft.com/office/drawing/2010/main" id="{5167D9CF-7FF1-4E3C-A3EB-8E620AACAA10}"/>
              </a:ext>
            </a:extLst>
          </p:cNvPr>
          <p:cNvSpPr/>
          <p:nvPr userDrawn="1"/>
        </p:nvSpPr>
        <p:spPr>
          <a:xfrm flipH="true" rot="10800000">
            <a:off x="0" y="0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8" name="Freeform 15">
            <a:extLst>
              <a:ext uri="{8D38BC19-F43F-493B-8209-71564FD33CE5}">
                <a16:creationId xmlns:a16="http://schemas.microsoft.com/office/drawing/2010/main" id="{CF67207C-60F2-48F0-B611-31368A715761}"/>
              </a:ext>
            </a:extLst>
          </p:cNvPr>
          <p:cNvSpPr/>
          <p:nvPr userDrawn="1"/>
        </p:nvSpPr>
        <p:spPr>
          <a:xfrm flipH="true" rot="10800000">
            <a:off x="989465" y="321521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9" name="Freeform 16">
            <a:extLst>
              <a:ext uri="{0996FEF8-B352-4B88-9351-B9C75D8A3897}">
                <a16:creationId xmlns:a16="http://schemas.microsoft.com/office/drawing/2010/main" id="{783D5083-C752-4E84-A67D-C9833C558931}"/>
              </a:ext>
            </a:extLst>
          </p:cNvPr>
          <p:cNvSpPr/>
          <p:nvPr userDrawn="1"/>
        </p:nvSpPr>
        <p:spPr>
          <a:xfrm flipH="true" rot="10800000">
            <a:off x="233567" y="789967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0" name="Freeform 17">
            <a:extLst>
              <a:ext uri="{9B76BD41-3FC3-405E-A19F-F0516F473B40}">
                <a16:creationId xmlns:a16="http://schemas.microsoft.com/office/drawing/2010/main" id="{CD9924B9-D862-4DF7-9B14-87E8B9099344}"/>
              </a:ext>
            </a:extLst>
          </p:cNvPr>
          <p:cNvSpPr/>
          <p:nvPr userDrawn="1"/>
        </p:nvSpPr>
        <p:spPr>
          <a:xfrm flipH="true" rot="10800000">
            <a:off x="4648200" y="5255111"/>
            <a:ext cx="156910" cy="157049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1" name="Freeform 18">
            <a:extLst>
              <a:ext uri="{03B9C58C-69F7-4FAB-930C-51596DBB10FB}">
                <a16:creationId xmlns:a16="http://schemas.microsoft.com/office/drawing/2010/main" id="{76AFD6CA-AA4A-4729-8709-1E2396669E23}"/>
              </a:ext>
            </a:extLst>
          </p:cNvPr>
          <p:cNvSpPr/>
          <p:nvPr userDrawn="1"/>
        </p:nvSpPr>
        <p:spPr>
          <a:xfrm flipH="true" rot="10800000">
            <a:off x="1582960" y="2198742"/>
            <a:ext cx="433973" cy="138058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2" name="Freeform 19">
            <a:extLst>
              <a:ext uri="{D62E8B88-16C3-4BAF-A593-3EAAA200416E}">
                <a16:creationId xmlns:a16="http://schemas.microsoft.com/office/drawing/2010/main" id="{E81CEAD7-B972-4FF7-93F8-D954A3ADC0E8}"/>
              </a:ext>
            </a:extLst>
          </p:cNvPr>
          <p:cNvSpPr/>
          <p:nvPr userDrawn="1"/>
        </p:nvSpPr>
        <p:spPr>
          <a:xfrm flipH="true" rot="10800000">
            <a:off x="11311071" y="1185640"/>
            <a:ext cx="363518" cy="45719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3" name="Freeform 20">
            <a:extLst>
              <a:ext uri="{82DA14AE-DC9D-484E-8FBB-CE6A44E3CE71}">
                <a16:creationId xmlns:a16="http://schemas.microsoft.com/office/drawing/2010/main" id="{B1CD5AE8-5837-476A-8557-A0A0CCD2550E}"/>
              </a:ext>
            </a:extLst>
          </p:cNvPr>
          <p:cNvSpPr/>
          <p:nvPr userDrawn="1"/>
        </p:nvSpPr>
        <p:spPr>
          <a:xfrm flipH="true" rot="10800000">
            <a:off x="9648903" y="5721952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4" name="Freeform 21">
            <a:extLst>
              <a:ext uri="{9D807A15-2947-4A10-A5FC-0F46503E5BFE}">
                <a16:creationId xmlns:a16="http://schemas.microsoft.com/office/drawing/2010/main" id="{E94B91B3-3ECA-4887-9DC2-542F5AB6D92B}"/>
              </a:ext>
            </a:extLst>
          </p:cNvPr>
          <p:cNvSpPr/>
          <p:nvPr userDrawn="1"/>
        </p:nvSpPr>
        <p:spPr>
          <a:xfrm flipH="true" rot="10800000">
            <a:off x="7834663" y="5004205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5" name="Freeform 22">
            <a:extLst>
              <a:ext uri="{DACE4F66-2F49-4134-AAEB-DDBE6DAD0C6D}">
                <a16:creationId xmlns:a16="http://schemas.microsoft.com/office/drawing/2010/main" id="{8D224D46-E81D-40CB-8849-6E6952370C66}"/>
              </a:ext>
            </a:extLst>
          </p:cNvPr>
          <p:cNvSpPr/>
          <p:nvPr userDrawn="1"/>
        </p:nvSpPr>
        <p:spPr>
          <a:xfrm flipH="true" rot="10800000">
            <a:off x="7064583" y="4089130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652448CE-3049-434C-9EF8-26FAA78AFE97}">
        <p14:creationId xmlns:p14="http://schemas.microsoft.com/office/powerpoint/2010/main" val="1682494596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63">
            <a:extLst>
              <a:ext uri="{2D48AF55-3A4D-45B4-A375-D1B60968BA9A}">
                <a16:creationId xmlns:a16="http://schemas.microsoft.com/office/drawing/2010/main" id="{36A28D37-FD75-45AA-9AD1-65845EB54EC4}"/>
              </a:ext>
            </a:extLst>
          </p:cNvPr>
          <p:cNvSpPr/>
          <p:nvPr userDrawn="1"/>
        </p:nvSpPr>
        <p:spPr>
          <a:xfrm rot="0">
            <a:off x="0" y="-17449"/>
            <a:ext cx="2654299" cy="1641226"/>
          </a:xfrm>
          <a:custGeom>
            <a:avLst/>
            <a:gdLst/>
            <a:ahLst/>
            <a:cxnLst/>
            <a:rect b="b" l="0" r="r" t="0"/>
            <a:pathLst>
              <a:path h="1271016" w="2055571">
                <a:moveTo>
                  <a:pt x="675388" y="595027"/>
                </a:moveTo>
                <a:lnTo>
                  <a:pt x="1461073" y="595027"/>
                </a:lnTo>
                <a:lnTo>
                  <a:pt x="2055571" y="0"/>
                </a:lnTo>
                <a:lnTo>
                  <a:pt x="0" y="0"/>
                </a:lnTo>
                <a:lnTo>
                  <a:pt x="0" y="1271016"/>
                </a:lnTo>
                <a:lnTo>
                  <a:pt x="675388" y="595027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Diagonal Stripe 564">
            <a:extLst>
              <a:ext uri="{FC79BF74-6FAD-43EE-B53D-50D1E3DA9D6C}">
                <a16:creationId xmlns:a16="http://schemas.microsoft.com/office/drawing/2010/main" id="{9FBBCD65-B518-4030-AA51-CDD798F05774}"/>
              </a:ext>
            </a:extLst>
          </p:cNvPr>
          <p:cNvSpPr/>
          <p:nvPr userDrawn="1"/>
        </p:nvSpPr>
        <p:spPr>
          <a:xfrm rot="10800000">
            <a:off x="10140144" y="4800599"/>
            <a:ext cx="2051856" cy="2051856"/>
          </a:xfrm>
          <a:prstGeom prst="diagStripe">
            <a:avLst>
              <a:gd fmla="val 35771" name="adj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>
                <a:solidFill>
                  <a:schemeClr val="tx1"/>
                </a:solidFill>
              </a:rPr>
              <a:t/>
            </a:r>
            <a:endParaRPr dirty="0" lang="en-US">
              <a:solidFill>
                <a:schemeClr val="tx1"/>
              </a:solidFill>
            </a:endParaRPr>
          </a:p>
        </p:txBody>
      </p:sp>
      <p:sp>
        <p:nvSpPr>
          <p:cNvPr id="4" name="Freeform 566">
            <a:extLst>
              <a:ext uri="{BC527464-7BC8-443D-97D6-30003CA31322}">
                <a16:creationId xmlns:a16="http://schemas.microsoft.com/office/drawing/2010/main" id="{BA285182-5CF2-459B-834F-D7A1321B0723}"/>
              </a:ext>
            </a:extLst>
          </p:cNvPr>
          <p:cNvSpPr/>
          <p:nvPr userDrawn="1"/>
        </p:nvSpPr>
        <p:spPr>
          <a:xfrm rot="0">
            <a:off x="5016375" y="1916176"/>
            <a:ext cx="2413253" cy="2786590"/>
          </a:xfrm>
          <a:custGeom>
            <a:avLst/>
            <a:gdLst/>
            <a:ahLst/>
            <a:cxnLst/>
            <a:rect b="b" l="0" r="r" t="0"/>
            <a:pathLst>
              <a:path h="5177921" w="4484205">
                <a:moveTo>
                  <a:pt x="2242327" y="732115"/>
                </a:moveTo>
                <a:lnTo>
                  <a:pt x="633842" y="1660300"/>
                </a:lnTo>
                <a:lnTo>
                  <a:pt x="633842" y="3517663"/>
                </a:lnTo>
                <a:lnTo>
                  <a:pt x="2242327" y="4446324"/>
                </a:lnTo>
                <a:lnTo>
                  <a:pt x="3850811" y="3517663"/>
                </a:lnTo>
                <a:lnTo>
                  <a:pt x="3850811" y="1660300"/>
                </a:lnTo>
                <a:close/>
                <a:moveTo>
                  <a:pt x="2242327" y="0"/>
                </a:moveTo>
                <a:lnTo>
                  <a:pt x="4484206" y="1294480"/>
                </a:lnTo>
                <a:lnTo>
                  <a:pt x="4484206" y="3883440"/>
                </a:lnTo>
                <a:lnTo>
                  <a:pt x="2242327" y="5177921"/>
                </a:lnTo>
                <a:lnTo>
                  <a:pt x="0" y="3883440"/>
                </a:lnTo>
                <a:lnTo>
                  <a:pt x="0" y="12944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w="12700">
            <a:miter lim="800000"/>
          </a:ln>
          <a:effectLst>
            <a:outerShdw blurRad="520700" dir="5400000" dist="50800">
              <a:schemeClr val="accent2">
                <a:alpha val="27999"/>
              </a:schemeClr>
            </a:outerShdw>
          </a:effectLst>
        </p:spPr>
        <p:txBody>
          <a:bodyPr anchor="ctr" lIns="45719" rIns="45719" rtlCol="0" vert="horz" wrap="square">
            <a:noAutofit/>
          </a:bodyPr>
          <a:lstStyle/>
          <a:p>
            <a:pPr>
              <a:defRPr b="1" dirty="0" lang="en-US" sz="9600">
                <a:solidFill>
                  <a:srgbClr val="f2f2f2">
                    <a:alpha val="39999"/>
                  </a:srgbClr>
                </a:solidFill>
                <a:latin typeface="+mj-lt"/>
              </a:defRPr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5" name="Freeform 568">
            <a:extLst>
              <a:ext uri="{E92A2F8D-6617-4AFE-847B-65462155EB0C}">
                <a16:creationId xmlns:a16="http://schemas.microsoft.com/office/drawing/2010/main" id="{A51F1EF4-206C-4991-9E41-21F534A39B1D}"/>
              </a:ext>
            </a:extLst>
          </p:cNvPr>
          <p:cNvSpPr/>
          <p:nvPr userDrawn="1"/>
        </p:nvSpPr>
        <p:spPr>
          <a:xfrm rot="0">
            <a:off x="5108131" y="2016863"/>
            <a:ext cx="2238859" cy="2585216"/>
          </a:xfrm>
          <a:custGeom>
            <a:avLst/>
            <a:gdLst/>
            <a:ahLst/>
            <a:cxnLst/>
            <a:rect b="b" l="0" r="r" t="0"/>
            <a:pathLst>
              <a:path h="5177921" w="4484205">
                <a:moveTo>
                  <a:pt x="2242327" y="732115"/>
                </a:moveTo>
                <a:lnTo>
                  <a:pt x="633842" y="1660300"/>
                </a:lnTo>
                <a:lnTo>
                  <a:pt x="633842" y="3517663"/>
                </a:lnTo>
                <a:lnTo>
                  <a:pt x="2242327" y="4446324"/>
                </a:lnTo>
                <a:lnTo>
                  <a:pt x="3850811" y="3517663"/>
                </a:lnTo>
                <a:lnTo>
                  <a:pt x="3850811" y="1660300"/>
                </a:lnTo>
                <a:close/>
                <a:moveTo>
                  <a:pt x="2242327" y="0"/>
                </a:moveTo>
                <a:lnTo>
                  <a:pt x="4484206" y="1294480"/>
                </a:lnTo>
                <a:lnTo>
                  <a:pt x="4484206" y="3883440"/>
                </a:lnTo>
                <a:lnTo>
                  <a:pt x="2242327" y="5177921"/>
                </a:lnTo>
                <a:lnTo>
                  <a:pt x="0" y="3883440"/>
                </a:lnTo>
                <a:lnTo>
                  <a:pt x="0" y="1294480"/>
                </a:lnTo>
                <a:close/>
              </a:path>
            </a:pathLst>
          </a:custGeom>
          <a:noFill/>
          <a:ln w="76200">
            <a:solidFill>
              <a:schemeClr val="accent4"/>
            </a:solidFill>
            <a:miter lim="800000"/>
          </a:ln>
          <a:effectLst>
            <a:outerShdw blurRad="520700" dir="5400000" dist="50800">
              <a:schemeClr val="accent2">
                <a:alpha val="27999"/>
              </a:schemeClr>
            </a:outerShdw>
          </a:effectLst>
        </p:spPr>
        <p:txBody>
          <a:bodyPr anchor="ctr" lIns="45719" rIns="45719" rtlCol="0" vert="horz" wrap="square">
            <a:noAutofit/>
          </a:bodyPr>
          <a:lstStyle/>
          <a:p>
            <a:pPr>
              <a:defRPr b="1" dirty="0" lang="en-US" sz="9600">
                <a:solidFill>
                  <a:srgbClr val="f2f2f2">
                    <a:alpha val="39999"/>
                  </a:srgbClr>
                </a:solidFill>
                <a:latin typeface="+mj-lt"/>
              </a:defRPr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6" name="Freeform 569">
            <a:extLst>
              <a:ext uri="{F78FD018-E123-46C7-98B6-115DDCF2E074}">
                <a16:creationId xmlns:a16="http://schemas.microsoft.com/office/drawing/2010/main" id="{8820A824-6419-4C63-B9DF-EBEC445FF6BD}"/>
              </a:ext>
            </a:extLst>
          </p:cNvPr>
          <p:cNvSpPr/>
          <p:nvPr userDrawn="1"/>
        </p:nvSpPr>
        <p:spPr>
          <a:xfrm rot="10800000">
            <a:off x="1292977" y="4641325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" name="Freeform 570">
            <a:extLst>
              <a:ext uri="{21659B91-7978-443B-A097-184278F9084C}">
                <a16:creationId xmlns:a16="http://schemas.microsoft.com/office/drawing/2010/main" id="{CB47B37D-ABD2-4568-90FD-364DF3B99131}"/>
              </a:ext>
            </a:extLst>
          </p:cNvPr>
          <p:cNvSpPr/>
          <p:nvPr userDrawn="1"/>
        </p:nvSpPr>
        <p:spPr>
          <a:xfrm rot="10800000">
            <a:off x="0" y="5562833"/>
            <a:ext cx="740086" cy="740746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8" name="Freeform 571">
            <a:extLst>
              <a:ext uri="{4ACBA3C2-AE95-4253-B153-17FEAF063128}">
                <a16:creationId xmlns:a16="http://schemas.microsoft.com/office/drawing/2010/main" id="{7637E4A9-74C8-47D0-88B0-EF00588EE56C}"/>
              </a:ext>
            </a:extLst>
          </p:cNvPr>
          <p:cNvSpPr/>
          <p:nvPr userDrawn="1"/>
        </p:nvSpPr>
        <p:spPr>
          <a:xfrm rot="10800000">
            <a:off x="1153946" y="5792539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9" name="Freeform 572">
            <a:extLst>
              <a:ext uri="{A74F8015-E435-4BF2-BA0B-0FB8F9B3D453}">
                <a16:creationId xmlns:a16="http://schemas.microsoft.com/office/drawing/2010/main" id="{CFA17D32-0BD9-4E69-B853-BAB022BD6067}"/>
              </a:ext>
            </a:extLst>
          </p:cNvPr>
          <p:cNvSpPr/>
          <p:nvPr userDrawn="1"/>
        </p:nvSpPr>
        <p:spPr>
          <a:xfrm rot="10800000">
            <a:off x="252718" y="4777371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0" name="Freeform 573">
            <a:extLst>
              <a:ext uri="{07AD52CC-5A74-4B81-A7E1-060811108E63}">
                <a16:creationId xmlns:a16="http://schemas.microsoft.com/office/drawing/2010/main" id="{8660F1A5-BF31-42CF-BA37-75F0F637528C}"/>
              </a:ext>
            </a:extLst>
          </p:cNvPr>
          <p:cNvSpPr/>
          <p:nvPr userDrawn="1"/>
        </p:nvSpPr>
        <p:spPr>
          <a:xfrm rot="10800000">
            <a:off x="4517719" y="4641325"/>
            <a:ext cx="363518" cy="45719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1" name="Freeform 574">
            <a:extLst>
              <a:ext uri="{F6165EEE-99BF-4DEF-BA61-534A97D8B297}">
                <a16:creationId xmlns:a16="http://schemas.microsoft.com/office/drawing/2010/main" id="{DD667C75-92D8-4654-9882-B1D6E40CFED0}"/>
              </a:ext>
            </a:extLst>
          </p:cNvPr>
          <p:cNvSpPr/>
          <p:nvPr userDrawn="1"/>
        </p:nvSpPr>
        <p:spPr>
          <a:xfrm rot="10800000">
            <a:off x="7346992" y="1561114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2" name="Freeform 575">
            <a:extLst>
              <a:ext uri="{3AC63F07-64D7-44EF-A1DF-3A84B0118E67}">
                <a16:creationId xmlns:a16="http://schemas.microsoft.com/office/drawing/2010/main" id="{41C22E20-37AC-4086-91C8-176318A64A9E}"/>
              </a:ext>
            </a:extLst>
          </p:cNvPr>
          <p:cNvSpPr/>
          <p:nvPr userDrawn="1"/>
        </p:nvSpPr>
        <p:spPr>
          <a:xfrm rot="10800000">
            <a:off x="4356405" y="2020007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3" name="Freeform 576">
            <a:extLst>
              <a:ext uri="{8F88EC5D-1C0E-4ECE-9022-F2D8CF06087E}">
                <a16:creationId xmlns:a16="http://schemas.microsoft.com/office/drawing/2010/main" id="{4BA171E6-AB33-44EA-A42E-53292F21480B}"/>
              </a:ext>
            </a:extLst>
          </p:cNvPr>
          <p:cNvSpPr/>
          <p:nvPr userDrawn="1"/>
        </p:nvSpPr>
        <p:spPr>
          <a:xfrm rot="10800000">
            <a:off x="11267719" y="969232"/>
            <a:ext cx="740086" cy="740746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4" name="Freeform 577">
            <a:extLst>
              <a:ext uri="{03F7C108-1B1C-419D-A3FA-2A0CA897AD27}">
                <a16:creationId xmlns:a16="http://schemas.microsoft.com/office/drawing/2010/main" id="{A8E68A13-DE61-4F93-9444-13B574D20E67}"/>
              </a:ext>
            </a:extLst>
          </p:cNvPr>
          <p:cNvSpPr/>
          <p:nvPr userDrawn="1"/>
        </p:nvSpPr>
        <p:spPr>
          <a:xfrm rot="10800000">
            <a:off x="10393997" y="1267054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22332162-C0FE-4A33-803B-EF127DDB355B}">
        <p14:creationId xmlns:p14="http://schemas.microsoft.com/office/powerpoint/2010/main" val="16824945959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12EA3329-CFEE-405B-B8D5-D4FE8647D48B}">
                <a16:creationId xmlns:a16="http://schemas.microsoft.com/office/drawing/2010/main" id="{0BCBC1C3-C9B7-4CF6-8C4D-E71AEC2CAE50}"/>
              </a:ext>
            </a:extLst>
          </p:cNvPr>
          <p:cNvSpPr/>
          <p:nvPr userDrawn="1"/>
        </p:nvSpPr>
        <p:spPr>
          <a:xfrm rot="0">
            <a:off x="0" y="-17449"/>
            <a:ext cx="1894032" cy="1171132"/>
          </a:xfrm>
          <a:custGeom>
            <a:avLst/>
            <a:gdLst/>
            <a:ahLst/>
            <a:cxnLst/>
            <a:rect b="b" l="0" r="r" t="0"/>
            <a:pathLst>
              <a:path h="1271016" w="2055571">
                <a:moveTo>
                  <a:pt x="675388" y="595027"/>
                </a:moveTo>
                <a:lnTo>
                  <a:pt x="1461073" y="595027"/>
                </a:lnTo>
                <a:lnTo>
                  <a:pt x="2055571" y="0"/>
                </a:lnTo>
                <a:lnTo>
                  <a:pt x="0" y="0"/>
                </a:lnTo>
                <a:lnTo>
                  <a:pt x="0" y="1271016"/>
                </a:lnTo>
                <a:lnTo>
                  <a:pt x="675388" y="595027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Diagonal Stripe 4">
            <a:extLst>
              <a:ext uri="{66E7C86C-F59A-47A5-8E61-1F708DF23695}">
                <a16:creationId xmlns:a16="http://schemas.microsoft.com/office/drawing/2010/main" id="{CC9A137A-D32B-4C24-A590-10D1C98195FC}"/>
              </a:ext>
            </a:extLst>
          </p:cNvPr>
          <p:cNvSpPr/>
          <p:nvPr userDrawn="1"/>
        </p:nvSpPr>
        <p:spPr>
          <a:xfrm rot="10800000">
            <a:off x="9509759" y="4170215"/>
            <a:ext cx="2682238" cy="2682238"/>
          </a:xfrm>
          <a:prstGeom prst="diagStripe">
            <a:avLst>
              <a:gd fmla="val 35771" name="adj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>
                <a:solidFill>
                  <a:schemeClr val="tx1"/>
                </a:solidFill>
              </a:rPr>
              <a:t/>
            </a:r>
            <a:endParaRPr dirty="0" lang="en-US">
              <a:solidFill>
                <a:schemeClr val="tx1"/>
              </a:solidFill>
            </a:endParaRPr>
          </a:p>
        </p:txBody>
      </p:sp>
      <p:sp>
        <p:nvSpPr>
          <p:cNvPr id="4" name="Freeform 7">
            <a:extLst>
              <a:ext uri="{1806DE83-D902-4D7E-A18B-E7B277283C26}">
                <a16:creationId xmlns:a16="http://schemas.microsoft.com/office/drawing/2010/main" id="{5CAD82A2-C013-4C21-B6D4-6CAE01F2D599}"/>
              </a:ext>
            </a:extLst>
          </p:cNvPr>
          <p:cNvSpPr/>
          <p:nvPr userDrawn="1"/>
        </p:nvSpPr>
        <p:spPr>
          <a:xfrm rot="10800000">
            <a:off x="1292977" y="4641325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" name="Freeform 8">
            <a:extLst>
              <a:ext uri="{FCC6FDC9-0FD9-4547-ACD5-CF5ECEF1587B}">
                <a16:creationId xmlns:a16="http://schemas.microsoft.com/office/drawing/2010/main" id="{E6109573-5034-4112-B551-1CCF79E65F9A}"/>
              </a:ext>
            </a:extLst>
          </p:cNvPr>
          <p:cNvSpPr/>
          <p:nvPr userDrawn="1"/>
        </p:nvSpPr>
        <p:spPr>
          <a:xfrm rot="10800000">
            <a:off x="0" y="5562833"/>
            <a:ext cx="740086" cy="740746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" name="Freeform 9">
            <a:extLst>
              <a:ext uri="{7FE4FA54-9683-4989-AAB7-6650D29BA6C4}">
                <a16:creationId xmlns:a16="http://schemas.microsoft.com/office/drawing/2010/main" id="{0ED91B3F-E60A-4BD3-A077-BF2A3AD5713C}"/>
              </a:ext>
            </a:extLst>
          </p:cNvPr>
          <p:cNvSpPr/>
          <p:nvPr userDrawn="1"/>
        </p:nvSpPr>
        <p:spPr>
          <a:xfrm rot="10800000">
            <a:off x="1153946" y="5792539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" name="Freeform 10">
            <a:extLst>
              <a:ext uri="{08F7B3FB-86D3-4191-BFFC-440E57812D8E}">
                <a16:creationId xmlns:a16="http://schemas.microsoft.com/office/drawing/2010/main" id="{0B7197BA-69F9-4E6D-8E25-40B812AEEE29}"/>
              </a:ext>
            </a:extLst>
          </p:cNvPr>
          <p:cNvSpPr/>
          <p:nvPr userDrawn="1"/>
        </p:nvSpPr>
        <p:spPr>
          <a:xfrm rot="10800000">
            <a:off x="252718" y="4777371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8" name="Freeform 11">
            <a:extLst>
              <a:ext uri="{9ECF96A1-B6FC-4A4E-A440-FF40771D87FA}">
                <a16:creationId xmlns:a16="http://schemas.microsoft.com/office/drawing/2010/main" id="{AB061B0C-5935-4AF5-BB02-39493E168550}"/>
              </a:ext>
            </a:extLst>
          </p:cNvPr>
          <p:cNvSpPr/>
          <p:nvPr userDrawn="1"/>
        </p:nvSpPr>
        <p:spPr>
          <a:xfrm rot="10800000">
            <a:off x="4517719" y="4641325"/>
            <a:ext cx="363518" cy="45719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9" name="Freeform 12">
            <a:extLst>
              <a:ext uri="{39B313BB-99B2-4F5B-91B6-97318D7CDE10}">
                <a16:creationId xmlns:a16="http://schemas.microsoft.com/office/drawing/2010/main" id="{9A8AB03C-09D9-4BB3-9FF2-7784733817A0}"/>
              </a:ext>
            </a:extLst>
          </p:cNvPr>
          <p:cNvSpPr/>
          <p:nvPr userDrawn="1"/>
        </p:nvSpPr>
        <p:spPr>
          <a:xfrm rot="10800000">
            <a:off x="7346992" y="1561114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0" name="Freeform 13">
            <a:extLst>
              <a:ext uri="{DC3F2D10-BF5B-4553-B7D8-19010B8AB1AB}">
                <a16:creationId xmlns:a16="http://schemas.microsoft.com/office/drawing/2010/main" id="{F83BDB1E-46EC-49A2-B2E2-BC85CA379D06}"/>
              </a:ext>
            </a:extLst>
          </p:cNvPr>
          <p:cNvSpPr/>
          <p:nvPr userDrawn="1"/>
        </p:nvSpPr>
        <p:spPr>
          <a:xfrm rot="10800000">
            <a:off x="4356405" y="2020007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1" name="Freeform 14">
            <a:extLst>
              <a:ext uri="{C771E2FB-287A-4A3C-90AE-FC81B8673AE6}">
                <a16:creationId xmlns:a16="http://schemas.microsoft.com/office/drawing/2010/main" id="{5DC7BF59-38D7-4660-955D-3ABDF314FA1D}"/>
              </a:ext>
            </a:extLst>
          </p:cNvPr>
          <p:cNvSpPr/>
          <p:nvPr userDrawn="1"/>
        </p:nvSpPr>
        <p:spPr>
          <a:xfrm rot="10800000">
            <a:off x="11267719" y="969232"/>
            <a:ext cx="740086" cy="740746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2" name="Freeform 15">
            <a:extLst>
              <a:ext uri="{CB879496-236D-43A6-B6BD-70E112E70E2C}">
                <a16:creationId xmlns:a16="http://schemas.microsoft.com/office/drawing/2010/main" id="{218D4AC9-6B49-4C84-9062-A42ECACD38F6}"/>
              </a:ext>
            </a:extLst>
          </p:cNvPr>
          <p:cNvSpPr/>
          <p:nvPr userDrawn="1"/>
        </p:nvSpPr>
        <p:spPr>
          <a:xfrm rot="10800000">
            <a:off x="10393997" y="1267054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C104C155-9730-43B5-B747-410CFABBCBCB}">
        <p14:creationId xmlns:p14="http://schemas.microsoft.com/office/powerpoint/2010/main" val="16824945961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863AF397-FB2A-4BAF-A164-C583635A817E}">
                <a16:creationId xmlns:a16="http://schemas.microsoft.com/office/drawing/2010/main" id="{306091B8-D999-4B52-818A-461573BD2A1B}"/>
              </a:ext>
            </a:extLst>
          </p:cNvPr>
          <p:cNvSpPr/>
          <p:nvPr userDrawn="1"/>
        </p:nvSpPr>
        <p:spPr>
          <a:xfrm rot="10800000">
            <a:off x="11591009" y="4554516"/>
            <a:ext cx="399382" cy="31410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Freeform 6">
            <a:extLst>
              <a:ext uri="{3EE0240F-F9F3-4747-B789-13640FE6122E}">
                <a16:creationId xmlns:a16="http://schemas.microsoft.com/office/drawing/2010/main" id="{9AF988D5-10D0-4E5B-AF28-20250B58F044}"/>
              </a:ext>
            </a:extLst>
          </p:cNvPr>
          <p:cNvSpPr/>
          <p:nvPr userDrawn="1"/>
        </p:nvSpPr>
        <p:spPr>
          <a:xfrm rot="10800000">
            <a:off x="2653600" y="3775030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Freeform 7">
            <a:extLst>
              <a:ext uri="{5CA876FA-435C-4DD3-8BBF-0E91D53DC6B4}">
                <a16:creationId xmlns:a16="http://schemas.microsoft.com/office/drawing/2010/main" id="{5CC896FD-5C00-4CAA-9CE3-01CCD8F298F1}"/>
              </a:ext>
            </a:extLst>
          </p:cNvPr>
          <p:cNvSpPr/>
          <p:nvPr userDrawn="1"/>
        </p:nvSpPr>
        <p:spPr>
          <a:xfrm rot="10800000">
            <a:off x="765809" y="4010241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" name="Freeform 8">
            <a:extLst>
              <a:ext uri="{6791AB4A-6012-4929-AEBA-8B47ADC8ACC5}">
                <a16:creationId xmlns:a16="http://schemas.microsoft.com/office/drawing/2010/main" id="{B2991995-272D-4419-9BF4-320ED83ADCA6}"/>
              </a:ext>
            </a:extLst>
          </p:cNvPr>
          <p:cNvSpPr/>
          <p:nvPr userDrawn="1"/>
        </p:nvSpPr>
        <p:spPr>
          <a:xfrm rot="10800000">
            <a:off x="1111465" y="3132690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" name="Freeform 9">
            <a:extLst>
              <a:ext uri="{7D3AB00E-CD1F-49CF-A478-430A1D98EA2D}">
                <a16:creationId xmlns:a16="http://schemas.microsoft.com/office/drawing/2010/main" id="{B2A18527-91AF-40E0-9C9D-62BA84264EE2}"/>
              </a:ext>
            </a:extLst>
          </p:cNvPr>
          <p:cNvSpPr/>
          <p:nvPr userDrawn="1"/>
        </p:nvSpPr>
        <p:spPr>
          <a:xfrm rot="10800000">
            <a:off x="1107394" y="4531286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" name="Freeform 10">
            <a:extLst>
              <a:ext uri="{47C25D4D-7C3B-4A10-94DA-E88331D5EAB8}">
                <a16:creationId xmlns:a16="http://schemas.microsoft.com/office/drawing/2010/main" id="{1E6F9CDC-8D53-4224-8A3A-351BE891407F}"/>
              </a:ext>
            </a:extLst>
          </p:cNvPr>
          <p:cNvSpPr/>
          <p:nvPr userDrawn="1"/>
        </p:nvSpPr>
        <p:spPr>
          <a:xfrm rot="10800000">
            <a:off x="10948237" y="0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8" name="Freeform 11">
            <a:extLst>
              <a:ext uri="{AB94315B-4C74-4D7F-89F2-38C9F48E1257}">
                <a16:creationId xmlns:a16="http://schemas.microsoft.com/office/drawing/2010/main" id="{8CC2CE42-E156-4201-86B4-D49FE72B98F1}"/>
              </a:ext>
            </a:extLst>
          </p:cNvPr>
          <p:cNvSpPr/>
          <p:nvPr userDrawn="1"/>
        </p:nvSpPr>
        <p:spPr>
          <a:xfrm rot="10800000">
            <a:off x="10462450" y="321521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9" name="Freeform 12">
            <a:extLst>
              <a:ext uri="{3F055189-34B2-4707-946D-CCF7431ED63A}">
                <a16:creationId xmlns:a16="http://schemas.microsoft.com/office/drawing/2010/main" id="{220B9F83-EF63-401D-B1C7-AA9665831FED}"/>
              </a:ext>
            </a:extLst>
          </p:cNvPr>
          <p:cNvSpPr/>
          <p:nvPr userDrawn="1"/>
        </p:nvSpPr>
        <p:spPr>
          <a:xfrm rot="10800000">
            <a:off x="10714669" y="789967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0" name="Freeform 13">
            <a:extLst>
              <a:ext uri="{D11C6D41-1838-4128-BEC1-E8E164EE2EB8}">
                <a16:creationId xmlns:a16="http://schemas.microsoft.com/office/drawing/2010/main" id="{B92A30CB-05CB-47A6-B55F-2695AEBC511C}"/>
              </a:ext>
            </a:extLst>
          </p:cNvPr>
          <p:cNvSpPr/>
          <p:nvPr userDrawn="1"/>
        </p:nvSpPr>
        <p:spPr>
          <a:xfrm rot="10800000">
            <a:off x="7386890" y="5255111"/>
            <a:ext cx="156910" cy="157049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1" name="Freeform 14">
            <a:extLst>
              <a:ext uri="{5BAEAB15-82BD-492C-9A08-590E683B2D85}">
                <a16:creationId xmlns:a16="http://schemas.microsoft.com/office/drawing/2010/main" id="{85792083-D23B-4585-911B-0D32AFB67E34}"/>
              </a:ext>
            </a:extLst>
          </p:cNvPr>
          <p:cNvSpPr/>
          <p:nvPr userDrawn="1"/>
        </p:nvSpPr>
        <p:spPr>
          <a:xfrm rot="10800000">
            <a:off x="10175067" y="2198742"/>
            <a:ext cx="433973" cy="138058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2" name="Freeform 15">
            <a:extLst>
              <a:ext uri="{C803216C-2C31-4563-81E0-CEF447E3CACA}">
                <a16:creationId xmlns:a16="http://schemas.microsoft.com/office/drawing/2010/main" id="{FAF7CBD4-BE77-4AC1-9794-A0D40D54938E}"/>
              </a:ext>
            </a:extLst>
          </p:cNvPr>
          <p:cNvSpPr/>
          <p:nvPr userDrawn="1"/>
        </p:nvSpPr>
        <p:spPr>
          <a:xfrm rot="10800000">
            <a:off x="517411" y="1185640"/>
            <a:ext cx="363518" cy="45719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9140AB5D-75AF-4BDB-ACC1-D51F2D94DFBF}">
        <p14:creationId xmlns:p14="http://schemas.microsoft.com/office/powerpoint/2010/main" val="168249459612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48DE3C3E-A1FF-468B-ACAE-61E1C813F4FF}">
                <a16:creationId xmlns:a16="http://schemas.microsoft.com/office/drawing/2010/main" id="{9D947D47-DABC-4DFB-8743-0D7DAD404563}"/>
              </a:ext>
            </a:extLst>
          </p:cNvPr>
          <p:cNvSpPr/>
          <p:nvPr userDrawn="1"/>
        </p:nvSpPr>
        <p:spPr>
          <a:xfrm rot="0">
            <a:off x="0" y="-17449"/>
            <a:ext cx="2654299" cy="1641226"/>
          </a:xfrm>
          <a:custGeom>
            <a:avLst/>
            <a:gdLst/>
            <a:ahLst/>
            <a:cxnLst/>
            <a:rect b="b" l="0" r="r" t="0"/>
            <a:pathLst>
              <a:path h="1271016" w="2055571">
                <a:moveTo>
                  <a:pt x="675388" y="595027"/>
                </a:moveTo>
                <a:lnTo>
                  <a:pt x="1461073" y="595027"/>
                </a:lnTo>
                <a:lnTo>
                  <a:pt x="2055571" y="0"/>
                </a:lnTo>
                <a:lnTo>
                  <a:pt x="0" y="0"/>
                </a:lnTo>
                <a:lnTo>
                  <a:pt x="0" y="1271016"/>
                </a:lnTo>
                <a:lnTo>
                  <a:pt x="675388" y="595027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Freeform 4">
            <a:extLst>
              <a:ext uri="{6F710E01-4614-4E9F-A23C-E1CA46585A2F}">
                <a16:creationId xmlns:a16="http://schemas.microsoft.com/office/drawing/2010/main" id="{1AA31DD3-FE2D-4794-A2D3-19C21BA78D7E}"/>
              </a:ext>
            </a:extLst>
          </p:cNvPr>
          <p:cNvSpPr/>
          <p:nvPr userDrawn="1"/>
        </p:nvSpPr>
        <p:spPr>
          <a:xfrm rot="10800000">
            <a:off x="1292977" y="4641325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Freeform 5">
            <a:extLst>
              <a:ext uri="{AA25D3FE-09A4-4279-9182-3C4CA54D9802}">
                <a16:creationId xmlns:a16="http://schemas.microsoft.com/office/drawing/2010/main" id="{08CFD791-2D11-44E5-B1C2-79F47C834A5D}"/>
              </a:ext>
            </a:extLst>
          </p:cNvPr>
          <p:cNvSpPr/>
          <p:nvPr userDrawn="1"/>
        </p:nvSpPr>
        <p:spPr>
          <a:xfrm rot="10800000">
            <a:off x="0" y="5562833"/>
            <a:ext cx="740086" cy="740746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" name="Freeform 6">
            <a:extLst>
              <a:ext uri="{45145EA7-260E-44F0-8C3F-F4241BCB6398}">
                <a16:creationId xmlns:a16="http://schemas.microsoft.com/office/drawing/2010/main" id="{C8CD8C54-6C16-4957-B6A7-54E14ECE665B}"/>
              </a:ext>
            </a:extLst>
          </p:cNvPr>
          <p:cNvSpPr/>
          <p:nvPr userDrawn="1"/>
        </p:nvSpPr>
        <p:spPr>
          <a:xfrm rot="10800000">
            <a:off x="1153946" y="5792539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" name="Freeform 7">
            <a:extLst>
              <a:ext uri="{CC2F49F0-940C-4BB8-90BA-491A37809384}">
                <a16:creationId xmlns:a16="http://schemas.microsoft.com/office/drawing/2010/main" id="{C987202A-AF05-47E9-B7D2-73D4AE48F481}"/>
              </a:ext>
            </a:extLst>
          </p:cNvPr>
          <p:cNvSpPr/>
          <p:nvPr userDrawn="1"/>
        </p:nvSpPr>
        <p:spPr>
          <a:xfrm rot="10800000">
            <a:off x="252718" y="4777371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" name="Freeform 8">
            <a:extLst>
              <a:ext uri="{DFF84B42-B22D-4C73-8387-A6305E6E5150}">
                <a16:creationId xmlns:a16="http://schemas.microsoft.com/office/drawing/2010/main" id="{A1EF4BAB-5012-4DCA-BC19-206E6FE80049}"/>
              </a:ext>
            </a:extLst>
          </p:cNvPr>
          <p:cNvSpPr/>
          <p:nvPr userDrawn="1"/>
        </p:nvSpPr>
        <p:spPr>
          <a:xfrm rot="10800000">
            <a:off x="4517719" y="4641325"/>
            <a:ext cx="363518" cy="45719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8" name="Freeform 9">
            <a:extLst>
              <a:ext uri="{F16C69D5-2BAE-4A8E-9C59-BBE5E45065D9}">
                <a16:creationId xmlns:a16="http://schemas.microsoft.com/office/drawing/2010/main" id="{4957314C-CAE8-4D26-BB08-A4D6D50253DE}"/>
              </a:ext>
            </a:extLst>
          </p:cNvPr>
          <p:cNvSpPr/>
          <p:nvPr userDrawn="1"/>
        </p:nvSpPr>
        <p:spPr>
          <a:xfrm rot="10800000">
            <a:off x="7346992" y="1561114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9" name="Freeform 10">
            <a:extLst>
              <a:ext uri="{67489A5B-D5E8-457A-A97D-148DD57F8AAB}">
                <a16:creationId xmlns:a16="http://schemas.microsoft.com/office/drawing/2010/main" id="{34BBFDB5-6688-440F-97DE-5C198F7DBA41}"/>
              </a:ext>
            </a:extLst>
          </p:cNvPr>
          <p:cNvSpPr/>
          <p:nvPr userDrawn="1"/>
        </p:nvSpPr>
        <p:spPr>
          <a:xfrm rot="10800000">
            <a:off x="4356405" y="2020007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0" name="Freeform 11">
            <a:extLst>
              <a:ext uri="{53CA6B08-9D52-4BCE-A881-E3116792DA62}">
                <a16:creationId xmlns:a16="http://schemas.microsoft.com/office/drawing/2010/main" id="{79218BF6-9ECD-4046-9106-E083A904FBAC}"/>
              </a:ext>
            </a:extLst>
          </p:cNvPr>
          <p:cNvSpPr/>
          <p:nvPr userDrawn="1"/>
        </p:nvSpPr>
        <p:spPr>
          <a:xfrm rot="10800000">
            <a:off x="11267719" y="969232"/>
            <a:ext cx="740086" cy="740746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1" name="Freeform 12">
            <a:extLst>
              <a:ext uri="{A9C7D67B-3BCA-462F-A1C5-371C22FDC52F}">
                <a16:creationId xmlns:a16="http://schemas.microsoft.com/office/drawing/2010/main" id="{EDCA80D5-26DF-41E7-AB86-AA9D5DB5C3DF}"/>
              </a:ext>
            </a:extLst>
          </p:cNvPr>
          <p:cNvSpPr/>
          <p:nvPr userDrawn="1"/>
        </p:nvSpPr>
        <p:spPr>
          <a:xfrm rot="10800000">
            <a:off x="10393997" y="1267054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2" name="Freeform 13">
            <a:extLst>
              <a:ext uri="{C0F581D7-F363-4FD7-B296-2F9AF4284B08}">
                <a16:creationId xmlns:a16="http://schemas.microsoft.com/office/drawing/2010/main" id="{A8B386EA-ABA6-4A57-9A5B-134C5CB4B2EF}"/>
              </a:ext>
            </a:extLst>
          </p:cNvPr>
          <p:cNvSpPr/>
          <p:nvPr userDrawn="1"/>
        </p:nvSpPr>
        <p:spPr>
          <a:xfrm rot="10800000">
            <a:off x="9537700" y="5216774"/>
            <a:ext cx="2654299" cy="1641226"/>
          </a:xfrm>
          <a:custGeom>
            <a:avLst/>
            <a:gdLst/>
            <a:ahLst/>
            <a:cxnLst/>
            <a:rect b="b" l="0" r="r" t="0"/>
            <a:pathLst>
              <a:path h="1271016" w="2055571">
                <a:moveTo>
                  <a:pt x="675388" y="595027"/>
                </a:moveTo>
                <a:lnTo>
                  <a:pt x="1461073" y="595027"/>
                </a:lnTo>
                <a:lnTo>
                  <a:pt x="2055571" y="0"/>
                </a:lnTo>
                <a:lnTo>
                  <a:pt x="0" y="0"/>
                </a:lnTo>
                <a:lnTo>
                  <a:pt x="0" y="1271016"/>
                </a:lnTo>
                <a:lnTo>
                  <a:pt x="675388" y="595027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B4B78A17-477D-45E7-9058-EED9C9C8041F}">
        <p14:creationId xmlns:p14="http://schemas.microsoft.com/office/powerpoint/2010/main" val="16824945961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61F0C28C-D84F-4D66-BD10-F53336DFACBA}">
                <a16:creationId xmlns:a16="http://schemas.microsoft.com/office/drawing/2010/main" id="{388127A8-2D0E-47A3-986C-835236BE7BC5}"/>
              </a:ext>
            </a:extLst>
          </p:cNvPr>
          <p:cNvSpPr/>
          <p:nvPr userDrawn="1"/>
        </p:nvSpPr>
        <p:spPr>
          <a:xfrm flipV="true" rot="10800000">
            <a:off x="11591009" y="1687026"/>
            <a:ext cx="399382" cy="31410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Freeform 10">
            <a:extLst>
              <a:ext uri="{C35580E7-6992-468A-A3D6-5F68D97F668C}">
                <a16:creationId xmlns:a16="http://schemas.microsoft.com/office/drawing/2010/main" id="{139BF940-D21F-449D-B8C3-3F4C1A68B7E1}"/>
              </a:ext>
            </a:extLst>
          </p:cNvPr>
          <p:cNvSpPr/>
          <p:nvPr userDrawn="1"/>
        </p:nvSpPr>
        <p:spPr>
          <a:xfrm flipV="true" rot="10800000">
            <a:off x="1887790" y="1765916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Freeform 11">
            <a:extLst>
              <a:ext uri="{75C8B903-B57B-438E-A65B-0ECC0A2BE884}">
                <a16:creationId xmlns:a16="http://schemas.microsoft.com/office/drawing/2010/main" id="{F669DB84-E639-4AA1-A9F5-3ADD30935C80}"/>
              </a:ext>
            </a:extLst>
          </p:cNvPr>
          <p:cNvSpPr/>
          <p:nvPr userDrawn="1"/>
        </p:nvSpPr>
        <p:spPr>
          <a:xfrm flipV="true" rot="10800000">
            <a:off x="0" y="521044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" name="Freeform 12">
            <a:extLst>
              <a:ext uri="{8C69FB6E-A7E5-418C-85A1-8E10EAC4C877}">
                <a16:creationId xmlns:a16="http://schemas.microsoft.com/office/drawing/2010/main" id="{1A40D979-A771-49E9-B7E3-13E6032E9127}"/>
              </a:ext>
            </a:extLst>
          </p:cNvPr>
          <p:cNvSpPr/>
          <p:nvPr userDrawn="1"/>
        </p:nvSpPr>
        <p:spPr>
          <a:xfrm flipV="true" rot="10800000">
            <a:off x="345656" y="1902722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" name="Freeform 13">
            <a:extLst>
              <a:ext uri="{169C702D-EADB-40BA-9890-9858D9184F4F}">
                <a16:creationId xmlns:a16="http://schemas.microsoft.com/office/drawing/2010/main" id="{91024317-7C6B-46A6-9071-6A0D3BFDF95A}"/>
              </a:ext>
            </a:extLst>
          </p:cNvPr>
          <p:cNvSpPr/>
          <p:nvPr userDrawn="1"/>
        </p:nvSpPr>
        <p:spPr>
          <a:xfrm flipV="true" rot="10800000">
            <a:off x="341584" y="0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" name="Freeform 14">
            <a:extLst>
              <a:ext uri="{B729775B-718D-46A9-A0CA-6A8BCC82BAE7}">
                <a16:creationId xmlns:a16="http://schemas.microsoft.com/office/drawing/2010/main" id="{0D705B2A-A2A6-4C22-9337-27CD04AE198A}"/>
              </a:ext>
            </a:extLst>
          </p:cNvPr>
          <p:cNvSpPr/>
          <p:nvPr userDrawn="1"/>
        </p:nvSpPr>
        <p:spPr>
          <a:xfrm flipV="true" rot="10800000">
            <a:off x="9736656" y="4747567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8" name="Freeform 15">
            <a:extLst>
              <a:ext uri="{E464547C-0231-4EEA-B06C-8E5C3B264A84}">
                <a16:creationId xmlns:a16="http://schemas.microsoft.com/office/drawing/2010/main" id="{238D3781-0C95-4C7D-9772-CCA12A41DF78}"/>
              </a:ext>
            </a:extLst>
          </p:cNvPr>
          <p:cNvSpPr/>
          <p:nvPr userDrawn="1"/>
        </p:nvSpPr>
        <p:spPr>
          <a:xfrm flipV="true" rot="10800000">
            <a:off x="9250870" y="4930173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9" name="Freeform 16">
            <a:extLst>
              <a:ext uri="{4AD29639-4BB1-4771-93CE-1EDDB26E1BAD}">
                <a16:creationId xmlns:a16="http://schemas.microsoft.com/office/drawing/2010/main" id="{BD54470B-A53C-495B-9405-AC8D76DAF1E6}"/>
              </a:ext>
            </a:extLst>
          </p:cNvPr>
          <p:cNvSpPr/>
          <p:nvPr userDrawn="1"/>
        </p:nvSpPr>
        <p:spPr>
          <a:xfrm flipV="true" rot="10800000">
            <a:off x="9503090" y="3957600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0" name="Freeform 17">
            <a:extLst>
              <a:ext uri="{FA96CB46-E566-4F66-A73C-A2EBB5A579D8}">
                <a16:creationId xmlns:a16="http://schemas.microsoft.com/office/drawing/2010/main" id="{32CB72D1-F95E-4693-85C0-7A524A35C8C1}"/>
              </a:ext>
            </a:extLst>
          </p:cNvPr>
          <p:cNvSpPr/>
          <p:nvPr userDrawn="1"/>
        </p:nvSpPr>
        <p:spPr>
          <a:xfrm flipV="true" rot="10800000">
            <a:off x="7386890" y="1143481"/>
            <a:ext cx="156910" cy="157049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1" name="Freeform 18">
            <a:extLst>
              <a:ext uri="{992B94CA-E48E-4615-AB9E-63388A412EF3}">
                <a16:creationId xmlns:a16="http://schemas.microsoft.com/office/drawing/2010/main" id="{A03E9960-14A3-4880-9F37-6EC4E8EA9714}"/>
              </a:ext>
            </a:extLst>
          </p:cNvPr>
          <p:cNvSpPr/>
          <p:nvPr userDrawn="1"/>
        </p:nvSpPr>
        <p:spPr>
          <a:xfrm flipV="true" rot="10800000">
            <a:off x="8963487" y="3655638"/>
            <a:ext cx="433973" cy="138058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2" name="Freeform 19">
            <a:extLst>
              <a:ext uri="{9336C520-D6EA-4D1A-9762-78BE089E5A23}">
                <a16:creationId xmlns:a16="http://schemas.microsoft.com/office/drawing/2010/main" id="{E1AF6B4F-5061-4C6F-A074-042EDC2CB3F2}"/>
              </a:ext>
            </a:extLst>
          </p:cNvPr>
          <p:cNvSpPr/>
          <p:nvPr userDrawn="1"/>
        </p:nvSpPr>
        <p:spPr>
          <a:xfrm flipV="true" rot="10800000">
            <a:off x="517411" y="5324283"/>
            <a:ext cx="363518" cy="45719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C1579D56-89AC-46DB-861C-AAE10B59231D}">
        <p14:creationId xmlns:p14="http://schemas.microsoft.com/office/powerpoint/2010/main" val="16824945961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7">
            <a:extLst>
              <a:ext uri="{ECDBD1AA-6567-4FAA-AD47-806DC2ABC685}">
                <a16:creationId xmlns:a16="http://schemas.microsoft.com/office/drawing/2010/main" id="{D8C2F141-792F-484E-A561-6C7CF8F758EF}"/>
              </a:ext>
            </a:extLst>
          </p:cNvPr>
          <p:cNvSpPr/>
          <p:nvPr userDrawn="1"/>
        </p:nvSpPr>
        <p:spPr>
          <a:xfrm flipV="true" rot="0">
            <a:off x="0" y="5176228"/>
            <a:ext cx="2654299" cy="1641226"/>
          </a:xfrm>
          <a:custGeom>
            <a:avLst/>
            <a:gdLst/>
            <a:ahLst/>
            <a:cxnLst/>
            <a:rect b="b" l="0" r="r" t="0"/>
            <a:pathLst>
              <a:path h="1271016" w="2055571">
                <a:moveTo>
                  <a:pt x="675388" y="595027"/>
                </a:moveTo>
                <a:lnTo>
                  <a:pt x="1461073" y="595027"/>
                </a:lnTo>
                <a:lnTo>
                  <a:pt x="2055571" y="0"/>
                </a:lnTo>
                <a:lnTo>
                  <a:pt x="0" y="0"/>
                </a:lnTo>
                <a:lnTo>
                  <a:pt x="0" y="1271016"/>
                </a:lnTo>
                <a:lnTo>
                  <a:pt x="675388" y="595027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Freeform 8">
            <a:extLst>
              <a:ext uri="{8B527C80-052E-41F0-8E5C-07494D5699B7}">
                <a16:creationId xmlns:a16="http://schemas.microsoft.com/office/drawing/2010/main" id="{4E9C9A53-94B6-4207-AC22-29ED0931A71A}"/>
              </a:ext>
            </a:extLst>
          </p:cNvPr>
          <p:cNvSpPr/>
          <p:nvPr userDrawn="1"/>
        </p:nvSpPr>
        <p:spPr>
          <a:xfrm flipV="true" rot="10800000">
            <a:off x="1292977" y="1639298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Freeform 9">
            <a:extLst>
              <a:ext uri="{6EAF6AFD-FE5A-479D-B637-D8727A8D33C6}">
                <a16:creationId xmlns:a16="http://schemas.microsoft.com/office/drawing/2010/main" id="{FE16A8DE-5C75-4086-80CC-EE658C05A795}"/>
              </a:ext>
            </a:extLst>
          </p:cNvPr>
          <p:cNvSpPr/>
          <p:nvPr userDrawn="1"/>
        </p:nvSpPr>
        <p:spPr>
          <a:xfrm flipV="true" rot="10800000">
            <a:off x="0" y="212254"/>
            <a:ext cx="740086" cy="740746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" name="Freeform 10">
            <a:extLst>
              <a:ext uri="{E375CD63-8D8B-46BF-96FA-768AE667A56A}">
                <a16:creationId xmlns:a16="http://schemas.microsoft.com/office/drawing/2010/main" id="{073F3FCE-E2E2-498C-886C-AC6774044BB3}"/>
              </a:ext>
            </a:extLst>
          </p:cNvPr>
          <p:cNvSpPr/>
          <p:nvPr userDrawn="1"/>
        </p:nvSpPr>
        <p:spPr>
          <a:xfrm flipV="true" rot="10800000">
            <a:off x="1153946" y="-17449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" name="Freeform 11">
            <a:extLst>
              <a:ext uri="{4A530799-38AE-4A2A-84F4-3FD3B370152B}">
                <a16:creationId xmlns:a16="http://schemas.microsoft.com/office/drawing/2010/main" id="{46AD2D65-DA3F-44B4-AA86-94BA0A80E204}"/>
              </a:ext>
            </a:extLst>
          </p:cNvPr>
          <p:cNvSpPr/>
          <p:nvPr userDrawn="1"/>
        </p:nvSpPr>
        <p:spPr>
          <a:xfrm flipV="true" rot="10800000">
            <a:off x="252718" y="493592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" name="Freeform 12">
            <a:extLst>
              <a:ext uri="{1D4695BA-3378-4554-A412-EFB60AC7F2D1}">
                <a16:creationId xmlns:a16="http://schemas.microsoft.com/office/drawing/2010/main" id="{E7E1B79D-45B0-4E3C-AFA8-86172BAFEB7F}"/>
              </a:ext>
            </a:extLst>
          </p:cNvPr>
          <p:cNvSpPr/>
          <p:nvPr userDrawn="1"/>
        </p:nvSpPr>
        <p:spPr>
          <a:xfrm flipV="true" rot="10800000">
            <a:off x="4517719" y="1828790"/>
            <a:ext cx="363518" cy="45719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8" name="Freeform 13">
            <a:extLst>
              <a:ext uri="{85B9F282-D144-4DAA-85EE-AB4AEBB9E550}">
                <a16:creationId xmlns:a16="http://schemas.microsoft.com/office/drawing/2010/main" id="{D32FA2E6-4FE8-4BDD-BAB7-A716E5334765}"/>
              </a:ext>
            </a:extLst>
          </p:cNvPr>
          <p:cNvSpPr/>
          <p:nvPr userDrawn="1"/>
        </p:nvSpPr>
        <p:spPr>
          <a:xfrm flipV="true" rot="10800000">
            <a:off x="7346992" y="4719509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9" name="Freeform 14">
            <a:extLst>
              <a:ext uri="{4DC4F11F-4B44-4A56-8676-3EA02873B0FA}">
                <a16:creationId xmlns:a16="http://schemas.microsoft.com/office/drawing/2010/main" id="{7622994B-1A74-4F29-94A2-868CEBA69E9B}"/>
              </a:ext>
            </a:extLst>
          </p:cNvPr>
          <p:cNvSpPr/>
          <p:nvPr userDrawn="1"/>
        </p:nvSpPr>
        <p:spPr>
          <a:xfrm flipV="true" rot="10800000">
            <a:off x="4356405" y="3755083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0" name="Freeform 15">
            <a:extLst>
              <a:ext uri="{58F9A32C-4D54-4005-AF24-0442A4A03F69}">
                <a16:creationId xmlns:a16="http://schemas.microsoft.com/office/drawing/2010/main" id="{946C7867-0DB6-4698-9223-E663D159F359}"/>
              </a:ext>
            </a:extLst>
          </p:cNvPr>
          <p:cNvSpPr/>
          <p:nvPr userDrawn="1"/>
        </p:nvSpPr>
        <p:spPr>
          <a:xfrm flipV="true" rot="10800000">
            <a:off x="11267719" y="4805855"/>
            <a:ext cx="740086" cy="740746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1" name="Freeform 16">
            <a:extLst>
              <a:ext uri="{D9BC4F14-23BB-43CD-8A96-0858120950A8}">
                <a16:creationId xmlns:a16="http://schemas.microsoft.com/office/drawing/2010/main" id="{C072CA6E-3233-46C1-8F15-29907E11DE5F}"/>
              </a:ext>
            </a:extLst>
          </p:cNvPr>
          <p:cNvSpPr/>
          <p:nvPr userDrawn="1"/>
        </p:nvSpPr>
        <p:spPr>
          <a:xfrm flipV="true" rot="10800000">
            <a:off x="10393997" y="4003908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AB4292C2-7BA9-4316-BEC0-33C5604E2D77}">
        <p14:creationId xmlns:p14="http://schemas.microsoft.com/office/powerpoint/2010/main" val="168249459613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>
            <a:extLst>
              <a:ext uri="{5013E5E9-F93C-4986-A950-04B362A80DB4}">
                <a16:creationId xmlns:a16="http://schemas.microsoft.com/office/drawing/2010/main" id="{1E7B9108-3257-4BA9-A0C8-BDA403C920E0}"/>
              </a:ext>
            </a:extLst>
          </p:cNvPr>
          <p:cNvGrpSpPr/>
          <p:nvPr/>
        </p:nvGrpSpPr>
        <p:grpSpPr>
          <a:xfrm rot="0">
            <a:off x="5061891" y="6198414"/>
            <a:ext cx="2068218" cy="333978"/>
            <a:chOff x="3888697" y="5930352"/>
            <a:chExt cx="3798458" cy="613379"/>
          </a:xfrm>
        </p:grpSpPr>
        <p:sp>
          <p:nvSpPr>
            <p:cNvPr id="3" name="Freeform 6">
              <a:extLst>
                <a:ext uri="{99B7FBB0-0117-415D-B72A-EB575C3337E8}">
                  <a16:creationId xmlns:a16="http://schemas.microsoft.com/office/drawing/2010/main" id="{2F96C12C-8BDB-4C62-916A-FADD7D84D9E4}"/>
                </a:ext>
              </a:extLst>
            </p:cNvPr>
            <p:cNvSpPr/>
            <p:nvPr userDrawn="1"/>
          </p:nvSpPr>
          <p:spPr>
            <a:xfrm rot="0">
              <a:off x="3888697" y="5930352"/>
              <a:ext cx="3798458" cy="613379"/>
            </a:xfrm>
            <a:custGeom>
              <a:avLst/>
              <a:gdLst/>
              <a:ahLst/>
              <a:cxnLst/>
              <a:rect b="b" l="0" r="r" t="0"/>
              <a:pathLst>
                <a:path h="613379" w="3798458">
                  <a:moveTo>
                    <a:pt x="291411" y="3"/>
                  </a:moveTo>
                  <a:lnTo>
                    <a:pt x="3509404" y="13022"/>
                  </a:lnTo>
                  <a:cubicBezTo>
                    <a:pt x="3896550" y="14762"/>
                    <a:pt x="3893879" y="614840"/>
                    <a:pt x="3506954" y="613377"/>
                  </a:cubicBezTo>
                  <a:lnTo>
                    <a:pt x="288961" y="600358"/>
                  </a:lnTo>
                  <a:cubicBezTo>
                    <a:pt x="-97934" y="598645"/>
                    <a:pt x="-95515" y="-1460"/>
                    <a:pt x="291411" y="3"/>
                  </a:cubicBezTo>
                  <a:close/>
                </a:path>
              </a:pathLst>
            </a:custGeom>
            <a:solidFill>
              <a:schemeClr val="accent2"/>
            </a:solidFill>
            <a:ln cap="flat" w="9512">
              <a:noFill/>
              <a:prstDash val="solid"/>
              <a:miter lim="800000"/>
            </a:ln>
          </p:spPr>
          <p:txBody>
            <a:bodyPr anchor="ctr" rtlCol="0" vert="horz" wrap="square">
              <a:noAutofit/>
            </a:bodyPr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grpSp>
          <p:nvGrpSpPr>
            <p:cNvPr id="4" name="Group 7">
              <a:extLst>
                <a:ext uri="{3EB16DFB-F3B6-474F-949D-D59CC844C915}">
                  <a16:creationId xmlns:a16="http://schemas.microsoft.com/office/drawing/2010/main" id="{912337EC-D3B4-4F12-8CC0-65F0135B19CC}"/>
                </a:ext>
              </a:extLst>
            </p:cNvPr>
            <p:cNvGrpSpPr/>
            <p:nvPr/>
          </p:nvGrpSpPr>
          <p:grpSpPr>
            <a:xfrm rot="0">
              <a:off x="4062832" y="6040236"/>
              <a:ext cx="3450920" cy="330555"/>
              <a:chOff x="4062832" y="6040236"/>
              <a:chExt cx="3450920" cy="330555"/>
            </a:xfrm>
          </p:grpSpPr>
          <p:sp>
            <p:nvSpPr>
              <p:cNvPr id="5" name="Freeform 8">
                <a:extLst>
                  <a:ext uri="{3D49178C-E16F-4B1B-BDF0-CD042AC31B7F}">
                    <a16:creationId xmlns:a16="http://schemas.microsoft.com/office/drawing/2010/main" id="{814D2B79-F7B8-4A91-9E9B-E42D3992D5E9}"/>
                  </a:ext>
                </a:extLst>
              </p:cNvPr>
              <p:cNvSpPr/>
              <p:nvPr userDrawn="1"/>
            </p:nvSpPr>
            <p:spPr>
              <a:xfrm rot="14112">
                <a:off x="5109205" y="6111999"/>
                <a:ext cx="302350" cy="250084"/>
              </a:xfrm>
              <a:custGeom>
                <a:avLst/>
                <a:gdLst/>
                <a:ahLst/>
                <a:cxnLst/>
                <a:rect b="b" l="0" r="r" t="0"/>
                <a:pathLst>
                  <a:path h="95250" w="115157">
                    <a:moveTo>
                      <a:pt x="0" y="0"/>
                    </a:moveTo>
                    <a:lnTo>
                      <a:pt x="115157" y="0"/>
                    </a:lnTo>
                    <a:lnTo>
                      <a:pt x="115157" y="95250"/>
                    </a:lnTo>
                    <a:lnTo>
                      <a:pt x="0" y="9525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w="9525">
                <a:noFill/>
                <a:prstDash val="solid"/>
                <a:miter lim="800000"/>
              </a:ln>
            </p:spPr>
            <p:txBody>
              <a:bodyPr anchor="ctr" rtlCol="0" vert="horz"/>
              <a:lstStyle/>
              <a:p>
                <a:pPr/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6" name="Freeform 9">
                <a:extLst>
                  <a:ext uri="{101DA336-301B-4F2A-9D73-58BF2EA5ABAF}">
                    <a16:creationId xmlns:a16="http://schemas.microsoft.com/office/drawing/2010/main" id="{50674BD7-4139-4C66-A7FD-BCB3AEAC727A}"/>
                  </a:ext>
                </a:extLst>
              </p:cNvPr>
              <p:cNvSpPr/>
              <p:nvPr userDrawn="1"/>
            </p:nvSpPr>
            <p:spPr>
              <a:xfrm rot="14112">
                <a:off x="4404358" y="6111999"/>
                <a:ext cx="302350" cy="250084"/>
              </a:xfrm>
              <a:custGeom>
                <a:avLst/>
                <a:gdLst/>
                <a:ahLst/>
                <a:cxnLst/>
                <a:rect b="b" l="0" r="r" t="0"/>
                <a:pathLst>
                  <a:path h="95250" w="115157">
                    <a:moveTo>
                      <a:pt x="0" y="0"/>
                    </a:moveTo>
                    <a:lnTo>
                      <a:pt x="115157" y="0"/>
                    </a:lnTo>
                    <a:lnTo>
                      <a:pt x="115157" y="95250"/>
                    </a:lnTo>
                    <a:lnTo>
                      <a:pt x="0" y="9525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w="9525">
                <a:noFill/>
                <a:prstDash val="solid"/>
                <a:miter lim="800000"/>
              </a:ln>
            </p:spPr>
            <p:txBody>
              <a:bodyPr anchor="ctr" rtlCol="0" vert="horz"/>
              <a:lstStyle/>
              <a:p>
                <a:pPr/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7" name="Freeform 10">
                <a:extLst>
                  <a:ext uri="{1E69331B-E7BA-4497-937B-DAB9DF6D77CF}">
                    <a16:creationId xmlns:a16="http://schemas.microsoft.com/office/drawing/2010/main" id="{63047FFD-F5CF-41DA-B01E-A7F62F533D1E}"/>
                  </a:ext>
                </a:extLst>
              </p:cNvPr>
              <p:cNvSpPr/>
              <p:nvPr userDrawn="1"/>
            </p:nvSpPr>
            <p:spPr>
              <a:xfrm rot="13512">
                <a:off x="5814446" y="6111999"/>
                <a:ext cx="302350" cy="250084"/>
              </a:xfrm>
              <a:custGeom>
                <a:avLst/>
                <a:gdLst/>
                <a:ahLst/>
                <a:cxnLst/>
                <a:rect b="b" l="0" r="r" t="0"/>
                <a:pathLst>
                  <a:path h="95250" w="115157">
                    <a:moveTo>
                      <a:pt x="0" y="0"/>
                    </a:moveTo>
                    <a:lnTo>
                      <a:pt x="115157" y="0"/>
                    </a:lnTo>
                    <a:lnTo>
                      <a:pt x="115157" y="95250"/>
                    </a:lnTo>
                    <a:lnTo>
                      <a:pt x="0" y="9525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w="9525">
                <a:noFill/>
                <a:prstDash val="solid"/>
                <a:miter lim="800000"/>
              </a:ln>
            </p:spPr>
            <p:txBody>
              <a:bodyPr anchor="ctr" rtlCol="0" vert="horz"/>
              <a:lstStyle/>
              <a:p>
                <a:pPr/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8" name="Freeform 11">
                <a:extLst>
                  <a:ext uri="{BC16C387-130D-467B-AE6A-64A2665F91A6}">
                    <a16:creationId xmlns:a16="http://schemas.microsoft.com/office/drawing/2010/main" id="{93E97909-6FE5-472B-812A-4946E8043985}"/>
                  </a:ext>
                </a:extLst>
              </p:cNvPr>
              <p:cNvSpPr/>
              <p:nvPr userDrawn="1"/>
            </p:nvSpPr>
            <p:spPr>
              <a:xfrm rot="20960650">
                <a:off x="4752804" y="6040236"/>
                <a:ext cx="300848" cy="248842"/>
              </a:xfrm>
              <a:custGeom>
                <a:avLst/>
                <a:gdLst/>
                <a:ahLst/>
                <a:cxnLst/>
                <a:rect b="b" l="0" r="r" t="0"/>
                <a:pathLst>
                  <a:path h="94777" w="114585">
                    <a:moveTo>
                      <a:pt x="-2" y="-2"/>
                    </a:moveTo>
                    <a:lnTo>
                      <a:pt x="114584" y="-2"/>
                    </a:lnTo>
                    <a:lnTo>
                      <a:pt x="114584" y="94776"/>
                    </a:lnTo>
                    <a:lnTo>
                      <a:pt x="-2" y="94776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w="9478">
                <a:noFill/>
                <a:prstDash val="solid"/>
                <a:miter lim="800000"/>
              </a:ln>
            </p:spPr>
            <p:txBody>
              <a:bodyPr anchor="ctr" rtlCol="0" vert="horz"/>
              <a:lstStyle/>
              <a:p>
                <a:pPr/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9" name="Freeform 12">
                <a:extLst>
                  <a:ext uri="{3593066B-90B1-4536-AE5C-9EDF4812B059}">
                    <a16:creationId xmlns:a16="http://schemas.microsoft.com/office/drawing/2010/main" id="{9F3BB6EA-AC25-4294-8EDB-137B95548798}"/>
                  </a:ext>
                </a:extLst>
              </p:cNvPr>
              <p:cNvSpPr/>
              <p:nvPr userDrawn="1"/>
            </p:nvSpPr>
            <p:spPr>
              <a:xfrm rot="14112">
                <a:off x="5461656" y="6111999"/>
                <a:ext cx="302350" cy="250084"/>
              </a:xfrm>
              <a:custGeom>
                <a:avLst/>
                <a:gdLst/>
                <a:ahLst/>
                <a:cxnLst/>
                <a:rect b="b" l="0" r="r" t="0"/>
                <a:pathLst>
                  <a:path h="95250" w="115157">
                    <a:moveTo>
                      <a:pt x="0" y="0"/>
                    </a:moveTo>
                    <a:lnTo>
                      <a:pt x="115157" y="0"/>
                    </a:lnTo>
                    <a:lnTo>
                      <a:pt x="115157" y="95250"/>
                    </a:lnTo>
                    <a:lnTo>
                      <a:pt x="0" y="9525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w="9525">
                <a:noFill/>
                <a:prstDash val="solid"/>
                <a:miter lim="800000"/>
              </a:ln>
            </p:spPr>
            <p:txBody>
              <a:bodyPr anchor="ctr" rtlCol="0" vert="horz"/>
              <a:lstStyle/>
              <a:p>
                <a:pPr/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0" name="Freeform 13">
                <a:extLst>
                  <a:ext uri="{275AF08D-8928-49B3-B894-87CEC7D985B5}">
                    <a16:creationId xmlns:a16="http://schemas.microsoft.com/office/drawing/2010/main" id="{A4AAC19B-EABE-4DD2-ADF3-4C6A7AD112A4}"/>
                  </a:ext>
                </a:extLst>
              </p:cNvPr>
              <p:cNvSpPr/>
              <p:nvPr userDrawn="1"/>
            </p:nvSpPr>
            <p:spPr>
              <a:xfrm rot="366912">
                <a:off x="4062832" y="6103292"/>
                <a:ext cx="302077" cy="267499"/>
              </a:xfrm>
              <a:custGeom>
                <a:avLst/>
                <a:gdLst/>
                <a:ahLst/>
                <a:cxnLst/>
                <a:rect b="b" l="0" r="r" t="0"/>
                <a:pathLst>
                  <a:path h="101883" w="115053">
                    <a:moveTo>
                      <a:pt x="105814" y="0"/>
                    </a:moveTo>
                    <a:lnTo>
                      <a:pt x="39139" y="6858"/>
                    </a:lnTo>
                    <a:cubicBezTo>
                      <a:pt x="-295" y="10859"/>
                      <a:pt x="-1057" y="44958"/>
                      <a:pt x="372" y="58674"/>
                    </a:cubicBezTo>
                    <a:cubicBezTo>
                      <a:pt x="1801" y="72390"/>
                      <a:pt x="9897" y="105633"/>
                      <a:pt x="48855" y="101537"/>
                    </a:cubicBezTo>
                    <a:lnTo>
                      <a:pt x="115053" y="94774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w="9525">
                <a:noFill/>
                <a:prstDash val="solid"/>
                <a:miter lim="800000"/>
              </a:ln>
            </p:spPr>
            <p:txBody>
              <a:bodyPr anchor="ctr" rtlCol="0" vert="horz"/>
              <a:lstStyle/>
              <a:p>
                <a:pPr/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1" name="Freeform 14">
                <a:extLst>
                  <a:ext uri="{54CE80E9-3DC1-4C4B-A78A-572E1F2AC2B0}">
                    <a16:creationId xmlns:a16="http://schemas.microsoft.com/office/drawing/2010/main" id="{33E0344D-852B-4FDD-AABF-554BDE2CE5C0}"/>
                  </a:ext>
                </a:extLst>
              </p:cNvPr>
              <p:cNvSpPr/>
              <p:nvPr userDrawn="1"/>
            </p:nvSpPr>
            <p:spPr>
              <a:xfrm rot="13512">
                <a:off x="6166862" y="6111999"/>
                <a:ext cx="302350" cy="250084"/>
              </a:xfrm>
              <a:custGeom>
                <a:avLst/>
                <a:gdLst/>
                <a:ahLst/>
                <a:cxnLst/>
                <a:rect b="b" l="0" r="r" t="0"/>
                <a:pathLst>
                  <a:path h="95250" w="115157">
                    <a:moveTo>
                      <a:pt x="0" y="0"/>
                    </a:moveTo>
                    <a:lnTo>
                      <a:pt x="115157" y="0"/>
                    </a:lnTo>
                    <a:lnTo>
                      <a:pt x="115157" y="95250"/>
                    </a:lnTo>
                    <a:lnTo>
                      <a:pt x="0" y="9525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w="9525">
                <a:noFill/>
                <a:prstDash val="solid"/>
                <a:miter lim="800000"/>
              </a:ln>
            </p:spPr>
            <p:txBody>
              <a:bodyPr anchor="ctr" rtlCol="0" vert="horz"/>
              <a:lstStyle/>
              <a:p>
                <a:pPr/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2" name="Freeform 15">
                <a:extLst>
                  <a:ext uri="{DB8E6ACB-4C56-4C8C-8AEF-0662473E4629}">
                    <a16:creationId xmlns:a16="http://schemas.microsoft.com/office/drawing/2010/main" id="{FFFFE589-417D-40E7-9BC7-9FE1D04A1D9D}"/>
                  </a:ext>
                </a:extLst>
              </p:cNvPr>
              <p:cNvSpPr/>
              <p:nvPr userDrawn="1"/>
            </p:nvSpPr>
            <p:spPr>
              <a:xfrm rot="366912">
                <a:off x="7210846" y="6103290"/>
                <a:ext cx="302907" cy="267500"/>
              </a:xfrm>
              <a:custGeom>
                <a:avLst/>
                <a:gdLst/>
                <a:ahLst/>
                <a:cxnLst/>
                <a:rect b="b" l="0" r="r" t="0"/>
                <a:pathLst>
                  <a:path h="101884" w="115369">
                    <a:moveTo>
                      <a:pt x="66199" y="348"/>
                    </a:moveTo>
                    <a:lnTo>
                      <a:pt x="0" y="7111"/>
                    </a:lnTo>
                    <a:lnTo>
                      <a:pt x="9525" y="101884"/>
                    </a:lnTo>
                    <a:lnTo>
                      <a:pt x="76200" y="95122"/>
                    </a:lnTo>
                    <a:cubicBezTo>
                      <a:pt x="115633" y="91026"/>
                      <a:pt x="116491" y="57022"/>
                      <a:pt x="114967" y="43210"/>
                    </a:cubicBezTo>
                    <a:cubicBezTo>
                      <a:pt x="113443" y="29399"/>
                      <a:pt x="105537" y="-3748"/>
                      <a:pt x="66199" y="348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w="9525">
                <a:noFill/>
                <a:prstDash val="solid"/>
                <a:miter lim="800000"/>
              </a:ln>
            </p:spPr>
            <p:txBody>
              <a:bodyPr anchor="ctr" rtlCol="0" vert="horz"/>
              <a:lstStyle/>
              <a:p>
                <a:pPr/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3" name="Freeform 16">
                <a:extLst>
                  <a:ext uri="{C8355BB0-8A33-4C87-92D7-0F3EA5148880}">
                    <a16:creationId xmlns:a16="http://schemas.microsoft.com/office/drawing/2010/main" id="{288FF9D8-48A3-4C9C-B047-8EBF843B7710}"/>
                  </a:ext>
                </a:extLst>
              </p:cNvPr>
              <p:cNvSpPr/>
              <p:nvPr userDrawn="1"/>
            </p:nvSpPr>
            <p:spPr>
              <a:xfrm rot="14112">
                <a:off x="6519172" y="6111999"/>
                <a:ext cx="302350" cy="250084"/>
              </a:xfrm>
              <a:custGeom>
                <a:avLst/>
                <a:gdLst/>
                <a:ahLst/>
                <a:cxnLst/>
                <a:rect b="b" l="0" r="r" t="0"/>
                <a:pathLst>
                  <a:path h="95250" w="115157">
                    <a:moveTo>
                      <a:pt x="0" y="0"/>
                    </a:moveTo>
                    <a:lnTo>
                      <a:pt x="115157" y="0"/>
                    </a:lnTo>
                    <a:lnTo>
                      <a:pt x="115157" y="95250"/>
                    </a:lnTo>
                    <a:lnTo>
                      <a:pt x="0" y="9525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w="9525">
                <a:noFill/>
                <a:prstDash val="solid"/>
                <a:miter lim="800000"/>
              </a:ln>
            </p:spPr>
            <p:txBody>
              <a:bodyPr anchor="ctr" rtlCol="0" vert="horz"/>
              <a:lstStyle/>
              <a:p>
                <a:pPr/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4" name="Freeform 17">
                <a:extLst>
                  <a:ext uri="{1956323F-D7FF-41BD-9261-A65D0C58C893}">
                    <a16:creationId xmlns:a16="http://schemas.microsoft.com/office/drawing/2010/main" id="{F753D80B-6492-4412-B8FB-C9982052520E}"/>
                  </a:ext>
                </a:extLst>
              </p:cNvPr>
              <p:cNvSpPr/>
              <p:nvPr userDrawn="1"/>
            </p:nvSpPr>
            <p:spPr>
              <a:xfrm rot="14112">
                <a:off x="6871596" y="6111999"/>
                <a:ext cx="302350" cy="250084"/>
              </a:xfrm>
              <a:custGeom>
                <a:avLst/>
                <a:gdLst/>
                <a:ahLst/>
                <a:cxnLst/>
                <a:rect b="b" l="0" r="r" t="0"/>
                <a:pathLst>
                  <a:path h="95250" w="115157">
                    <a:moveTo>
                      <a:pt x="0" y="0"/>
                    </a:moveTo>
                    <a:lnTo>
                      <a:pt x="115157" y="0"/>
                    </a:lnTo>
                    <a:lnTo>
                      <a:pt x="115157" y="95250"/>
                    </a:lnTo>
                    <a:lnTo>
                      <a:pt x="0" y="9525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w="9525">
                <a:noFill/>
                <a:prstDash val="solid"/>
                <a:miter lim="800000"/>
              </a:ln>
            </p:spPr>
            <p:txBody>
              <a:bodyPr anchor="ctr" rtlCol="0" vert="horz"/>
              <a:lstStyle/>
              <a:p>
                <a:pPr/>
                <a:r>
                  <a:rPr dirty="0" lang="en-US"/>
                  <a:t/>
                </a:r>
                <a:endParaRPr dirty="0" lang="en-US"/>
              </a:p>
            </p:txBody>
          </p:sp>
        </p:grpSp>
      </p:grpSp>
      <p:sp>
        <p:nvSpPr>
          <p:cNvPr id="15" name="Freeform 18">
            <a:extLst>
              <a:ext uri="{8B0B77B0-6C8E-41CD-A6E2-E29BA00502F3}">
                <a16:creationId xmlns:a16="http://schemas.microsoft.com/office/drawing/2010/main" id="{0A1D4452-C219-4E57-B711-C1E22B590039}"/>
              </a:ext>
            </a:extLst>
          </p:cNvPr>
          <p:cNvSpPr/>
          <p:nvPr userDrawn="1"/>
        </p:nvSpPr>
        <p:spPr>
          <a:xfrm rot="0">
            <a:off x="4197883" y="604071"/>
            <a:ext cx="333078" cy="288796"/>
          </a:xfrm>
          <a:custGeom>
            <a:avLst/>
            <a:gdLst/>
            <a:ahLst/>
            <a:cxnLst/>
            <a:rect b="b" l="0" r="r" t="0"/>
            <a:pathLst>
              <a:path h="288797" w="333078">
                <a:moveTo>
                  <a:pt x="166539" y="0"/>
                </a:moveTo>
                <a:lnTo>
                  <a:pt x="0" y="288798"/>
                </a:lnTo>
                <a:lnTo>
                  <a:pt x="333079" y="288798"/>
                </a:lnTo>
                <a:lnTo>
                  <a:pt x="166539" y="0"/>
                </a:lnTo>
                <a:close/>
              </a:path>
            </a:pathLst>
          </a:custGeom>
          <a:solidFill>
            <a:schemeClr val="accent2"/>
          </a:solidFill>
          <a:ln cap="flat" w="9512">
            <a:noFill/>
            <a:prstDash val="solid"/>
            <a:miter lim="800000"/>
          </a:ln>
          <a:effectLst>
            <a:outerShdw blurRad="161698" sx="102000" sy="102000">
              <a:schemeClr val="accent2">
                <a:alpha val="51184"/>
              </a:schemeClr>
            </a:outerShdw>
          </a:effectLst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6" name="Freeform 19">
            <a:extLst>
              <a:ext uri="{4A3244B1-92E3-4E51-A351-6685CF7F3152}">
                <a16:creationId xmlns:a16="http://schemas.microsoft.com/office/drawing/2010/main" id="{41986AB3-E5A0-4E2E-BFC0-A3A12C28D7F0}"/>
              </a:ext>
            </a:extLst>
          </p:cNvPr>
          <p:cNvSpPr/>
          <p:nvPr userDrawn="1"/>
        </p:nvSpPr>
        <p:spPr>
          <a:xfrm rot="0">
            <a:off x="7804015" y="963800"/>
            <a:ext cx="349826" cy="350138"/>
          </a:xfrm>
          <a:custGeom>
            <a:avLst/>
            <a:gdLst/>
            <a:ahLst/>
            <a:cxnLst/>
            <a:rect b="b" l="0" r="r" t="0"/>
            <a:pathLst>
              <a:path h="350138" w="349827">
                <a:moveTo>
                  <a:pt x="349828" y="175070"/>
                </a:moveTo>
                <a:cubicBezTo>
                  <a:pt x="349828" y="271758"/>
                  <a:pt x="271516" y="350139"/>
                  <a:pt x="174914" y="350139"/>
                </a:cubicBezTo>
                <a:cubicBezTo>
                  <a:pt x="78311" y="350139"/>
                  <a:pt x="0" y="271758"/>
                  <a:pt x="0" y="175070"/>
                </a:cubicBezTo>
                <a:cubicBezTo>
                  <a:pt x="0" y="78381"/>
                  <a:pt x="78311" y="0"/>
                  <a:pt x="174914" y="0"/>
                </a:cubicBezTo>
                <a:cubicBezTo>
                  <a:pt x="271516" y="0"/>
                  <a:pt x="349828" y="78381"/>
                  <a:pt x="349828" y="175070"/>
                </a:cubicBezTo>
                <a:close/>
              </a:path>
            </a:pathLst>
          </a:custGeom>
          <a:noFill/>
          <a:ln cap="flat" w="66586">
            <a:solidFill>
              <a:schemeClr val="accent2"/>
            </a:solidFill>
            <a:prstDash val="solid"/>
            <a:miter lim="800000"/>
          </a:ln>
          <a:effectLst>
            <a:outerShdw blurRad="161698" sx="102000" sy="102000">
              <a:schemeClr val="accent2">
                <a:alpha val="51184"/>
              </a:schemeClr>
            </a:outerShdw>
          </a:effectLst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7" name="Freeform 20">
            <a:extLst>
              <a:ext uri="{CF4FBB2F-E0D5-427B-A304-9835ED37991F}">
                <a16:creationId xmlns:a16="http://schemas.microsoft.com/office/drawing/2010/main" id="{065FE6E7-8F37-4DF1-BC64-08DF4F5021E6}"/>
              </a:ext>
            </a:extLst>
          </p:cNvPr>
          <p:cNvSpPr/>
          <p:nvPr userDrawn="1"/>
        </p:nvSpPr>
        <p:spPr>
          <a:xfrm rot="0">
            <a:off x="1393828" y="1561182"/>
            <a:ext cx="257517" cy="257746"/>
          </a:xfrm>
          <a:custGeom>
            <a:avLst/>
            <a:gdLst/>
            <a:ahLst/>
            <a:cxnLst/>
            <a:rect b="b" l="0" r="r" t="0"/>
            <a:pathLst>
              <a:path h="257746" w="257517">
                <a:moveTo>
                  <a:pt x="0" y="0"/>
                </a:moveTo>
                <a:lnTo>
                  <a:pt x="257517" y="0"/>
                </a:lnTo>
                <a:lnTo>
                  <a:pt x="257517" y="257746"/>
                </a:lnTo>
                <a:lnTo>
                  <a:pt x="0" y="257746"/>
                </a:lnTo>
                <a:close/>
              </a:path>
            </a:pathLst>
          </a:custGeom>
          <a:solidFill>
            <a:schemeClr val="accent2"/>
          </a:solidFill>
          <a:ln cap="flat" w="9512">
            <a:noFill/>
            <a:prstDash val="solid"/>
            <a:miter lim="800000"/>
          </a:ln>
          <a:effectLst>
            <a:outerShdw blurRad="161698" sx="102000" sy="102000">
              <a:schemeClr val="accent2">
                <a:alpha val="51184"/>
              </a:schemeClr>
            </a:outerShdw>
          </a:effectLst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8" name="Freeform 21">
            <a:extLst>
              <a:ext uri="{925DC04E-B38E-42A9-B01E-4E0FDFB13E47}">
                <a16:creationId xmlns:a16="http://schemas.microsoft.com/office/drawing/2010/main" id="{11635B5D-9CAA-4A55-AD18-DE6560773F52}"/>
              </a:ext>
            </a:extLst>
          </p:cNvPr>
          <p:cNvSpPr/>
          <p:nvPr userDrawn="1"/>
        </p:nvSpPr>
        <p:spPr>
          <a:xfrm rot="0">
            <a:off x="9859920" y="1294691"/>
            <a:ext cx="351160" cy="351377"/>
          </a:xfrm>
          <a:custGeom>
            <a:avLst/>
            <a:gdLst/>
            <a:ahLst/>
            <a:cxnLst/>
            <a:rect b="b" l="0" r="r" t="0"/>
            <a:pathLst>
              <a:path h="351377" w="351160">
                <a:moveTo>
                  <a:pt x="351160" y="91059"/>
                </a:moveTo>
                <a:lnTo>
                  <a:pt x="260087" y="0"/>
                </a:lnTo>
                <a:lnTo>
                  <a:pt x="175580" y="84582"/>
                </a:lnTo>
                <a:lnTo>
                  <a:pt x="91073" y="0"/>
                </a:lnTo>
                <a:lnTo>
                  <a:pt x="0" y="91059"/>
                </a:lnTo>
                <a:lnTo>
                  <a:pt x="84507" y="175641"/>
                </a:lnTo>
                <a:lnTo>
                  <a:pt x="0" y="260223"/>
                </a:lnTo>
                <a:lnTo>
                  <a:pt x="91073" y="351377"/>
                </a:lnTo>
                <a:lnTo>
                  <a:pt x="175580" y="266795"/>
                </a:lnTo>
                <a:lnTo>
                  <a:pt x="260087" y="351377"/>
                </a:lnTo>
                <a:lnTo>
                  <a:pt x="351160" y="260223"/>
                </a:lnTo>
                <a:lnTo>
                  <a:pt x="266653" y="175641"/>
                </a:lnTo>
                <a:lnTo>
                  <a:pt x="351160" y="91059"/>
                </a:lnTo>
                <a:close/>
              </a:path>
            </a:pathLst>
          </a:custGeom>
          <a:solidFill>
            <a:schemeClr val="accent2"/>
          </a:solidFill>
          <a:ln cap="flat" w="9512">
            <a:noFill/>
            <a:prstDash val="solid"/>
            <a:miter lim="800000"/>
          </a:ln>
          <a:effectLst>
            <a:outerShdw blurRad="161698" sx="102000" sy="102000">
              <a:schemeClr val="accent2">
                <a:alpha val="51184"/>
              </a:schemeClr>
            </a:outerShdw>
          </a:effectLst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9" name="Freeform 22">
            <a:extLst>
              <a:ext uri="{BA9DC030-4C49-43A6-9DBB-0318C3627A5B}">
                <a16:creationId xmlns:a16="http://schemas.microsoft.com/office/drawing/2010/main" id="{FB8D8F66-5992-487C-9E5D-F1265B2E8B64}"/>
              </a:ext>
            </a:extLst>
          </p:cNvPr>
          <p:cNvSpPr/>
          <p:nvPr userDrawn="1"/>
        </p:nvSpPr>
        <p:spPr>
          <a:xfrm rot="10800000">
            <a:off x="11591009" y="4554516"/>
            <a:ext cx="399382" cy="31410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0" name="Freeform 23">
            <a:extLst>
              <a:ext uri="{7E38BCB2-5264-49FF-94E2-C3923C23231A}">
                <a16:creationId xmlns:a16="http://schemas.microsoft.com/office/drawing/2010/main" id="{CD5767E1-25FC-4348-8E47-9467AA476E12}"/>
              </a:ext>
            </a:extLst>
          </p:cNvPr>
          <p:cNvSpPr/>
          <p:nvPr userDrawn="1"/>
        </p:nvSpPr>
        <p:spPr>
          <a:xfrm rot="10800000">
            <a:off x="1887790" y="3175824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1" name="Freeform 24">
            <a:extLst>
              <a:ext uri="{9B4C96B0-B5B4-40A0-A9BA-FC7527459677}">
                <a16:creationId xmlns:a16="http://schemas.microsoft.com/office/drawing/2010/main" id="{3F5944AA-7330-44FB-AF1C-4554FA0361EC}"/>
              </a:ext>
            </a:extLst>
          </p:cNvPr>
          <p:cNvSpPr/>
          <p:nvPr userDrawn="1"/>
        </p:nvSpPr>
        <p:spPr>
          <a:xfrm rot="10800000">
            <a:off x="0" y="3411035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2" name="Freeform 44">
            <a:extLst>
              <a:ext uri="{58E925EB-F2D2-49AD-8A66-EB5508F2234C}">
                <a16:creationId xmlns:a16="http://schemas.microsoft.com/office/drawing/2010/main" id="{361B5456-48F1-4B05-A84D-5C125399400E}"/>
              </a:ext>
            </a:extLst>
          </p:cNvPr>
          <p:cNvSpPr/>
          <p:nvPr userDrawn="1"/>
        </p:nvSpPr>
        <p:spPr>
          <a:xfrm rot="10800000">
            <a:off x="345656" y="2533484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3" name="Freeform 45">
            <a:extLst>
              <a:ext uri="{9426F5D4-E3B3-41E2-AF47-37902B93AE30}">
                <a16:creationId xmlns:a16="http://schemas.microsoft.com/office/drawing/2010/main" id="{28285539-D9D5-4872-A141-C5D0C4A6A7AC}"/>
              </a:ext>
            </a:extLst>
          </p:cNvPr>
          <p:cNvSpPr/>
          <p:nvPr userDrawn="1"/>
        </p:nvSpPr>
        <p:spPr>
          <a:xfrm rot="10800000">
            <a:off x="341584" y="3932080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4" name="Freeform 46">
            <a:extLst>
              <a:ext uri="{E563D105-6CA4-4067-B1B7-B5D385E96ACD}">
                <a16:creationId xmlns:a16="http://schemas.microsoft.com/office/drawing/2010/main" id="{8AEBAA7D-17E5-4222-AA9F-7B6CA606560E}"/>
              </a:ext>
            </a:extLst>
          </p:cNvPr>
          <p:cNvSpPr/>
          <p:nvPr userDrawn="1"/>
        </p:nvSpPr>
        <p:spPr>
          <a:xfrm rot="10800000">
            <a:off x="10948237" y="270432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5" name="Freeform 47">
            <a:extLst>
              <a:ext uri="{D9C3E32D-DC40-4B41-8E02-A2C90CCA65C4}">
                <a16:creationId xmlns:a16="http://schemas.microsoft.com/office/drawing/2010/main" id="{A3093783-F4B8-4D47-9DBC-C4850DFD1A1E}"/>
              </a:ext>
            </a:extLst>
          </p:cNvPr>
          <p:cNvSpPr/>
          <p:nvPr userDrawn="1"/>
        </p:nvSpPr>
        <p:spPr>
          <a:xfrm rot="10800000">
            <a:off x="10344627" y="18168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6" name="Freeform 48">
            <a:extLst>
              <a:ext uri="{A0944771-DC83-4B65-AA50-0BB29E1D96DE}">
                <a16:creationId xmlns:a16="http://schemas.microsoft.com/office/drawing/2010/main" id="{92C63BE1-75F5-48BD-A49B-2CEC50DBB842}"/>
              </a:ext>
            </a:extLst>
          </p:cNvPr>
          <p:cNvSpPr/>
          <p:nvPr userDrawn="1"/>
        </p:nvSpPr>
        <p:spPr>
          <a:xfrm rot="10800000">
            <a:off x="10714668" y="1007698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7" name="Freeform 49">
            <a:extLst>
              <a:ext uri="{B4BFBD21-85F3-40B5-B08B-39F08D2D476D}">
                <a16:creationId xmlns:a16="http://schemas.microsoft.com/office/drawing/2010/main" id="{50EFFA32-F057-4109-B6DB-3F81E7DF8E83}"/>
              </a:ext>
            </a:extLst>
          </p:cNvPr>
          <p:cNvSpPr/>
          <p:nvPr userDrawn="1"/>
        </p:nvSpPr>
        <p:spPr>
          <a:xfrm rot="10800000">
            <a:off x="8301290" y="5980315"/>
            <a:ext cx="156910" cy="157049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8" name="Freeform 50">
            <a:extLst>
              <a:ext uri="{3AD42658-5925-47C9-8EA4-8B5FAB43AE45}">
                <a16:creationId xmlns:a16="http://schemas.microsoft.com/office/drawing/2010/main" id="{2694A2B5-2C0C-4B1D-AC39-84157AA3FD22}"/>
              </a:ext>
            </a:extLst>
          </p:cNvPr>
          <p:cNvSpPr/>
          <p:nvPr userDrawn="1"/>
        </p:nvSpPr>
        <p:spPr>
          <a:xfrm rot="10800000">
            <a:off x="651767" y="535041"/>
            <a:ext cx="433973" cy="138058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9" name="Freeform 51">
            <a:extLst>
              <a:ext uri="{2892A052-8F8E-4EE9-9565-E4C631065105}">
                <a16:creationId xmlns:a16="http://schemas.microsoft.com/office/drawing/2010/main" id="{2C931F11-DB01-40EA-8329-3B08CB5BA6A6}"/>
              </a:ext>
            </a:extLst>
          </p:cNvPr>
          <p:cNvSpPr/>
          <p:nvPr userDrawn="1"/>
        </p:nvSpPr>
        <p:spPr>
          <a:xfrm rot="10800000">
            <a:off x="6381112" y="4688706"/>
            <a:ext cx="363518" cy="45719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E7DA3F50-AEE3-4D8C-9CE6-30C72D787DE7}">
        <p14:creationId xmlns:p14="http://schemas.microsoft.com/office/powerpoint/2010/main" val="16824945961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0F5ABFC0-7455-4DCD-A8F2-D5F8859D965F}">
                <a16:creationId xmlns:a16="http://schemas.microsoft.com/office/drawing/2010/main" id="{82E2A9A2-1FCB-47C2-B4B6-15340B3C8DBE}"/>
              </a:ext>
            </a:extLst>
          </p:cNvPr>
          <p:cNvGrpSpPr/>
          <p:nvPr/>
        </p:nvGrpSpPr>
        <p:grpSpPr>
          <a:xfrm flipV="true" rot="0">
            <a:off x="0" y="4455915"/>
            <a:ext cx="12264300" cy="2580616"/>
            <a:chOff x="1214034" y="1746520"/>
            <a:chExt cx="7865490" cy="1300331"/>
          </a:xfrm>
          <a:gradFill rotWithShape="1">
            <a:gsLst>
              <a:gs pos="0">
                <a:srgbClr val="4f0c92"/>
              </a:gs>
              <a:gs pos="99000">
                <a:schemeClr val="accent2">
                  <a:alpha val="58999"/>
                </a:schemeClr>
              </a:gs>
            </a:gsLst>
            <a:lin ang="5400000" scaled="0"/>
          </a:gradFill>
        </p:grpSpPr>
        <p:sp>
          <p:nvSpPr>
            <p:cNvPr id="3" name="Freeform 2">
              <a:extLst>
                <a:ext uri="{3285C44E-BD0B-40E1-96EA-99C033D470CF}">
                  <a16:creationId xmlns:a16="http://schemas.microsoft.com/office/drawing/2010/main" id="{BCD3AEA1-D668-49DB-9E87-6B1F51DBAF75}"/>
                </a:ext>
              </a:extLst>
            </p:cNvPr>
            <p:cNvSpPr/>
            <p:nvPr/>
          </p:nvSpPr>
          <p:spPr>
            <a:xfrm rot="0">
              <a:off x="1214034" y="1921992"/>
              <a:ext cx="7865490" cy="949331"/>
            </a:xfrm>
            <a:custGeom>
              <a:avLst/>
              <a:gdLst/>
              <a:ahLst/>
              <a:cxnLst/>
              <a:rect b="b" l="0" r="r" t="0"/>
              <a:pathLst>
                <a:path h="2202180" w="18245708">
                  <a:moveTo>
                    <a:pt x="0" y="0"/>
                  </a:moveTo>
                  <a:lnTo>
                    <a:pt x="18245706" y="0"/>
                  </a:lnTo>
                  <a:lnTo>
                    <a:pt x="12995648" y="2202180"/>
                  </a:lnTo>
                  <a:lnTo>
                    <a:pt x="5250062" y="2202180"/>
                  </a:lnTo>
                  <a:lnTo>
                    <a:pt x="5248314" y="2201403"/>
                  </a:lnTo>
                  <a:close/>
                  <a:moveTo>
                    <a:pt x="18149332" y="19431"/>
                  </a:moveTo>
                  <a:lnTo>
                    <a:pt x="96507" y="19431"/>
                  </a:lnTo>
                  <a:lnTo>
                    <a:pt x="5254013" y="2182749"/>
                  </a:lnTo>
                  <a:lnTo>
                    <a:pt x="12991825" y="2182749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" name="Freeform 3">
              <a:extLst>
                <a:ext uri="{DB60FA18-6BDD-4B8A-B33C-C0960A71803A}">
                  <a16:creationId xmlns:a16="http://schemas.microsoft.com/office/drawing/2010/main" id="{C326AE79-4C62-4BD6-9862-558BF3E0FA2C}"/>
                </a:ext>
              </a:extLst>
            </p:cNvPr>
            <p:cNvSpPr/>
            <p:nvPr/>
          </p:nvSpPr>
          <p:spPr>
            <a:xfrm rot="0">
              <a:off x="3376610" y="2820479"/>
              <a:ext cx="3540392" cy="8376"/>
            </a:xfrm>
            <a:custGeom>
              <a:avLst/>
              <a:gdLst/>
              <a:ahLst/>
              <a:cxnLst/>
              <a:rect b="b" l="0" r="r" t="0"/>
              <a:pathLst>
                <a:path h="19431" w="8212706">
                  <a:moveTo>
                    <a:pt x="0" y="0"/>
                  </a:moveTo>
                  <a:lnTo>
                    <a:pt x="8212707" y="0"/>
                  </a:lnTo>
                  <a:lnTo>
                    <a:pt x="8212707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" name="Freeform 4">
              <a:extLst>
                <a:ext uri="{724B34F4-356C-4150-94DD-6F5CCCDD1CCC}">
                  <a16:creationId xmlns:a16="http://schemas.microsoft.com/office/drawing/2010/main" id="{96B32C3F-16E5-4D4A-9376-32618BBC66D5}"/>
                </a:ext>
              </a:extLst>
            </p:cNvPr>
            <p:cNvSpPr/>
            <p:nvPr/>
          </p:nvSpPr>
          <p:spPr>
            <a:xfrm rot="0">
              <a:off x="3261937" y="2772370"/>
              <a:ext cx="3769711" cy="8376"/>
            </a:xfrm>
            <a:custGeom>
              <a:avLst/>
              <a:gdLst/>
              <a:ahLst/>
              <a:cxnLst/>
              <a:rect b="b" l="0" r="r" t="0"/>
              <a:pathLst>
                <a:path h="19431" w="8744662">
                  <a:moveTo>
                    <a:pt x="0" y="0"/>
                  </a:moveTo>
                  <a:lnTo>
                    <a:pt x="8744663" y="0"/>
                  </a:lnTo>
                  <a:lnTo>
                    <a:pt x="8744663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" name="Freeform 5">
              <a:extLst>
                <a:ext uri="{05FF99E2-ECD6-4B04-9389-22DDA5D2EF9C}">
                  <a16:creationId xmlns:a16="http://schemas.microsoft.com/office/drawing/2010/main" id="{50EEB32E-D65F-4E43-B119-FC9EB60C648D}"/>
                </a:ext>
              </a:extLst>
            </p:cNvPr>
            <p:cNvSpPr/>
            <p:nvPr/>
          </p:nvSpPr>
          <p:spPr>
            <a:xfrm rot="0">
              <a:off x="3131404" y="2717616"/>
              <a:ext cx="4030805" cy="8376"/>
            </a:xfrm>
            <a:custGeom>
              <a:avLst/>
              <a:gdLst/>
              <a:ahLst/>
              <a:cxnLst/>
              <a:rect b="b" l="0" r="r" t="0"/>
              <a:pathLst>
                <a:path h="19431" w="9350326">
                  <a:moveTo>
                    <a:pt x="0" y="0"/>
                  </a:moveTo>
                  <a:lnTo>
                    <a:pt x="9350327" y="0"/>
                  </a:lnTo>
                  <a:lnTo>
                    <a:pt x="9350327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" name="Freeform 6">
              <a:extLst>
                <a:ext uri="{57A0C456-CE0E-4DAB-9B24-644D26170067}">
                  <a16:creationId xmlns:a16="http://schemas.microsoft.com/office/drawing/2010/main" id="{9137C0F0-D868-45C3-8C3F-5EDB22F642DF}"/>
                </a:ext>
              </a:extLst>
            </p:cNvPr>
            <p:cNvSpPr/>
            <p:nvPr/>
          </p:nvSpPr>
          <p:spPr>
            <a:xfrm rot="0">
              <a:off x="2981438" y="2654709"/>
              <a:ext cx="4330738" cy="8376"/>
            </a:xfrm>
            <a:custGeom>
              <a:avLst/>
              <a:gdLst/>
              <a:ahLst/>
              <a:cxnLst/>
              <a:rect b="b" l="0" r="r" t="0"/>
              <a:pathLst>
                <a:path h="19431" w="10046086">
                  <a:moveTo>
                    <a:pt x="0" y="0"/>
                  </a:moveTo>
                  <a:lnTo>
                    <a:pt x="10046085" y="0"/>
                  </a:lnTo>
                  <a:lnTo>
                    <a:pt x="10046085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" name="Freeform 7">
              <a:extLst>
                <a:ext uri="{856CA6BA-A64B-42A8-BE0D-92FC561A8491}">
                  <a16:creationId xmlns:a16="http://schemas.microsoft.com/office/drawing/2010/main" id="{7212D21C-9C68-40D9-9989-A5BF4BE162A8}"/>
                </a:ext>
              </a:extLst>
            </p:cNvPr>
            <p:cNvSpPr/>
            <p:nvPr/>
          </p:nvSpPr>
          <p:spPr>
            <a:xfrm rot="0">
              <a:off x="2807347" y="2581666"/>
              <a:ext cx="4678919" cy="8376"/>
            </a:xfrm>
            <a:custGeom>
              <a:avLst/>
              <a:gdLst/>
              <a:ahLst/>
              <a:cxnLst/>
              <a:rect b="b" l="0" r="r" t="0"/>
              <a:pathLst>
                <a:path h="19431" w="10853767">
                  <a:moveTo>
                    <a:pt x="0" y="0"/>
                  </a:moveTo>
                  <a:lnTo>
                    <a:pt x="10853768" y="0"/>
                  </a:lnTo>
                  <a:lnTo>
                    <a:pt x="10853768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" name="Freeform 8">
              <a:extLst>
                <a:ext uri="{9846B374-2599-4E05-8FEF-EB28FD4A5702}">
                  <a16:creationId xmlns:a16="http://schemas.microsoft.com/office/drawing/2010/main" id="{7AA8393E-7686-4010-BB75-2DFBE4371133}"/>
                </a:ext>
              </a:extLst>
            </p:cNvPr>
            <p:cNvSpPr/>
            <p:nvPr/>
          </p:nvSpPr>
          <p:spPr>
            <a:xfrm rot="0">
              <a:off x="2602822" y="2495864"/>
              <a:ext cx="5087969" cy="8376"/>
            </a:xfrm>
            <a:custGeom>
              <a:avLst/>
              <a:gdLst/>
              <a:ahLst/>
              <a:cxnLst/>
              <a:rect b="b" l="0" r="r" t="0"/>
              <a:pathLst>
                <a:path h="19431" w="11802648">
                  <a:moveTo>
                    <a:pt x="0" y="0"/>
                  </a:moveTo>
                  <a:lnTo>
                    <a:pt x="11802648" y="0"/>
                  </a:lnTo>
                  <a:lnTo>
                    <a:pt x="11802648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" name="Freeform 9">
              <a:extLst>
                <a:ext uri="{B723D996-DED6-473D-8969-0F1AE3A0D91B}">
                  <a16:creationId xmlns:a16="http://schemas.microsoft.com/office/drawing/2010/main" id="{96A822A8-CAF1-4980-BA35-C9C2608EBC67}"/>
                </a:ext>
              </a:extLst>
            </p:cNvPr>
            <p:cNvSpPr/>
            <p:nvPr/>
          </p:nvSpPr>
          <p:spPr>
            <a:xfrm rot="0">
              <a:off x="2359122" y="2393643"/>
              <a:ext cx="5575366" cy="8376"/>
            </a:xfrm>
            <a:custGeom>
              <a:avLst/>
              <a:gdLst/>
              <a:ahLst/>
              <a:cxnLst/>
              <a:rect b="b" l="0" r="r" t="0"/>
              <a:pathLst>
                <a:path h="19431" w="12933274">
                  <a:moveTo>
                    <a:pt x="0" y="0"/>
                  </a:moveTo>
                  <a:lnTo>
                    <a:pt x="12933273" y="0"/>
                  </a:lnTo>
                  <a:lnTo>
                    <a:pt x="12933273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" name="Freeform 10">
              <a:extLst>
                <a:ext uri="{703583CF-2CB7-4832-AD2C-F257BC1ADDD3}">
                  <a16:creationId xmlns:a16="http://schemas.microsoft.com/office/drawing/2010/main" id="{B7A493B9-28AE-4FFC-8791-CEB237131D61}"/>
                </a:ext>
              </a:extLst>
            </p:cNvPr>
            <p:cNvSpPr/>
            <p:nvPr/>
          </p:nvSpPr>
          <p:spPr>
            <a:xfrm rot="19939200">
              <a:off x="6365987" y="2392798"/>
              <a:ext cx="2026402" cy="8376"/>
            </a:xfrm>
            <a:custGeom>
              <a:avLst/>
              <a:gdLst/>
              <a:ahLst/>
              <a:cxnLst/>
              <a:rect b="b" l="0" r="r" t="0"/>
              <a:pathLst>
                <a:path h="19431" w="4700682">
                  <a:moveTo>
                    <a:pt x="0" y="0"/>
                  </a:moveTo>
                  <a:lnTo>
                    <a:pt x="4700683" y="0"/>
                  </a:lnTo>
                  <a:lnTo>
                    <a:pt x="4700683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" name="Freeform 11">
              <a:extLst>
                <a:ext uri="{48AB4BB7-181E-4E79-B0E3-FE597A67F55C}">
                  <a16:creationId xmlns:a16="http://schemas.microsoft.com/office/drawing/2010/main" id="{F28E75A5-1FD1-423B-9A31-3D3B51D07D17}"/>
                </a:ext>
              </a:extLst>
            </p:cNvPr>
            <p:cNvSpPr/>
            <p:nvPr/>
          </p:nvSpPr>
          <p:spPr>
            <a:xfrm rot="19503000">
              <a:off x="5999925" y="2392664"/>
              <a:ext cx="1642315" cy="8376"/>
            </a:xfrm>
            <a:custGeom>
              <a:avLst/>
              <a:gdLst/>
              <a:ahLst/>
              <a:cxnLst/>
              <a:rect b="b" l="0" r="r" t="0"/>
              <a:pathLst>
                <a:path h="19431" w="3809706">
                  <a:moveTo>
                    <a:pt x="0" y="0"/>
                  </a:moveTo>
                  <a:lnTo>
                    <a:pt x="3809706" y="0"/>
                  </a:lnTo>
                  <a:lnTo>
                    <a:pt x="3809706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" name="Freeform 12">
              <a:extLst>
                <a:ext uri="{3FD499B0-9A1F-4E77-9627-E28D7FD3B96A}">
                  <a16:creationId xmlns:a16="http://schemas.microsoft.com/office/drawing/2010/main" id="{67772B0D-CA43-44ED-B96E-905C17BF031E}"/>
                </a:ext>
              </a:extLst>
            </p:cNvPr>
            <p:cNvSpPr/>
            <p:nvPr/>
          </p:nvSpPr>
          <p:spPr>
            <a:xfrm rot="18818400">
              <a:off x="5612744" y="2392485"/>
              <a:ext cx="1300304" cy="8376"/>
            </a:xfrm>
            <a:custGeom>
              <a:avLst/>
              <a:gdLst/>
              <a:ahLst/>
              <a:cxnLst/>
              <a:rect b="b" l="0" r="r" t="0"/>
              <a:pathLst>
                <a:path h="19431" w="3016338">
                  <a:moveTo>
                    <a:pt x="0" y="0"/>
                  </a:moveTo>
                  <a:lnTo>
                    <a:pt x="3016339" y="0"/>
                  </a:lnTo>
                  <a:lnTo>
                    <a:pt x="3016339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" name="Freeform 13">
              <a:extLst>
                <a:ext uri="{C175940C-DC87-472B-9A91-111698E01FD8}">
                  <a16:creationId xmlns:a16="http://schemas.microsoft.com/office/drawing/2010/main" id="{2016A9C4-CA22-4451-B427-3D13AFC4F303}"/>
                </a:ext>
              </a:extLst>
            </p:cNvPr>
            <p:cNvSpPr/>
            <p:nvPr/>
          </p:nvSpPr>
          <p:spPr>
            <a:xfrm rot="17729400">
              <a:off x="5183649" y="2392553"/>
              <a:ext cx="1042534" cy="8376"/>
            </a:xfrm>
            <a:custGeom>
              <a:avLst/>
              <a:gdLst/>
              <a:ahLst/>
              <a:cxnLst/>
              <a:rect b="b" l="0" r="r" t="0"/>
              <a:pathLst>
                <a:path h="19431" w="2418382">
                  <a:moveTo>
                    <a:pt x="0" y="0"/>
                  </a:moveTo>
                  <a:lnTo>
                    <a:pt x="2418382" y="0"/>
                  </a:lnTo>
                  <a:lnTo>
                    <a:pt x="2418382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" name="Freeform 14">
              <a:extLst>
                <a:ext uri="{1485B149-3A59-4A1C-8769-0ED6C5013F5E}">
                  <a16:creationId xmlns:a16="http://schemas.microsoft.com/office/drawing/2010/main" id="{A4461020-8C73-4F40-A53C-AA035A8618FC}"/>
                </a:ext>
              </a:extLst>
            </p:cNvPr>
            <p:cNvSpPr/>
            <p:nvPr/>
          </p:nvSpPr>
          <p:spPr>
            <a:xfrm rot="0">
              <a:off x="5142618" y="1926181"/>
              <a:ext cx="8376" cy="941067"/>
            </a:xfrm>
            <a:custGeom>
              <a:avLst/>
              <a:gdLst/>
              <a:ahLst/>
              <a:cxnLst/>
              <a:rect b="b" l="0" r="r" t="0"/>
              <a:pathLst>
                <a:path h="2183008" w="19431">
                  <a:moveTo>
                    <a:pt x="0" y="0"/>
                  </a:moveTo>
                  <a:lnTo>
                    <a:pt x="19431" y="0"/>
                  </a:lnTo>
                  <a:lnTo>
                    <a:pt x="19431" y="2183008"/>
                  </a:lnTo>
                  <a:lnTo>
                    <a:pt x="0" y="2183008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" name="Freeform 15">
              <a:extLst>
                <a:ext uri="{DFB1385F-7603-47D7-9C69-1608C3A1DC98}">
                  <a16:creationId xmlns:a16="http://schemas.microsoft.com/office/drawing/2010/main" id="{0C660734-7F4E-4927-A6BD-FC4969A92982}"/>
                </a:ext>
              </a:extLst>
            </p:cNvPr>
            <p:cNvSpPr/>
            <p:nvPr/>
          </p:nvSpPr>
          <p:spPr>
            <a:xfrm rot="20070600">
              <a:off x="4584558" y="1875450"/>
              <a:ext cx="8376" cy="1042534"/>
            </a:xfrm>
            <a:custGeom>
              <a:avLst/>
              <a:gdLst/>
              <a:ahLst/>
              <a:cxnLst/>
              <a:rect b="b" l="0" r="r" t="0"/>
              <a:pathLst>
                <a:path h="2418382" w="19431">
                  <a:moveTo>
                    <a:pt x="0" y="0"/>
                  </a:moveTo>
                  <a:lnTo>
                    <a:pt x="19431" y="0"/>
                  </a:lnTo>
                  <a:lnTo>
                    <a:pt x="19431" y="2418382"/>
                  </a:lnTo>
                  <a:lnTo>
                    <a:pt x="0" y="2418382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" name="Freeform 16">
              <a:extLst>
                <a:ext uri="{4BDE0AC9-5F46-45E8-81DD-399773A22579}">
                  <a16:creationId xmlns:a16="http://schemas.microsoft.com/office/drawing/2010/main" id="{B0B995E1-93F5-46C6-8F13-81098925ABA1}"/>
                </a:ext>
              </a:extLst>
            </p:cNvPr>
            <p:cNvSpPr/>
            <p:nvPr/>
          </p:nvSpPr>
          <p:spPr>
            <a:xfrm rot="18981600">
              <a:off x="4026466" y="1746546"/>
              <a:ext cx="8376" cy="1300304"/>
            </a:xfrm>
            <a:custGeom>
              <a:avLst/>
              <a:gdLst/>
              <a:ahLst/>
              <a:cxnLst/>
              <a:rect b="b" l="0" r="r" t="0"/>
              <a:pathLst>
                <a:path h="3016338" w="19431">
                  <a:moveTo>
                    <a:pt x="0" y="0"/>
                  </a:moveTo>
                  <a:lnTo>
                    <a:pt x="19431" y="0"/>
                  </a:lnTo>
                  <a:lnTo>
                    <a:pt x="19431" y="3016339"/>
                  </a:lnTo>
                  <a:lnTo>
                    <a:pt x="0" y="3016339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" name="Freeform 17">
              <a:extLst>
                <a:ext uri="{B42F1A24-0109-45C5-B497-E9A62569C6A9}">
                  <a16:creationId xmlns:a16="http://schemas.microsoft.com/office/drawing/2010/main" id="{E1F5BBCF-AB7D-42ED-B0B9-858372FB9531}"/>
                </a:ext>
              </a:extLst>
            </p:cNvPr>
            <p:cNvSpPr/>
            <p:nvPr/>
          </p:nvSpPr>
          <p:spPr>
            <a:xfrm rot="18297600">
              <a:off x="3468422" y="1575570"/>
              <a:ext cx="8376" cy="1642315"/>
            </a:xfrm>
            <a:custGeom>
              <a:avLst/>
              <a:gdLst/>
              <a:ahLst/>
              <a:cxnLst/>
              <a:rect b="b" l="0" r="r" t="0"/>
              <a:pathLst>
                <a:path h="3809706" w="19431">
                  <a:moveTo>
                    <a:pt x="0" y="0"/>
                  </a:moveTo>
                  <a:lnTo>
                    <a:pt x="19431" y="0"/>
                  </a:lnTo>
                  <a:lnTo>
                    <a:pt x="19431" y="3809707"/>
                  </a:lnTo>
                  <a:lnTo>
                    <a:pt x="0" y="3809707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" name="Freeform 18">
              <a:extLst>
                <a:ext uri="{BE959802-94B8-47B0-856F-0C0892F44694}">
                  <a16:creationId xmlns:a16="http://schemas.microsoft.com/office/drawing/2010/main" id="{62ED18A7-0443-42B1-AB17-7789118CE281}"/>
                </a:ext>
              </a:extLst>
            </p:cNvPr>
            <p:cNvSpPr/>
            <p:nvPr/>
          </p:nvSpPr>
          <p:spPr>
            <a:xfrm rot="17860200">
              <a:off x="2910382" y="1383548"/>
              <a:ext cx="8376" cy="2026402"/>
            </a:xfrm>
            <a:custGeom>
              <a:avLst/>
              <a:gdLst/>
              <a:ahLst/>
              <a:cxnLst/>
              <a:rect b="b" l="0" r="r" t="0"/>
              <a:pathLst>
                <a:path h="4700682" w="19431">
                  <a:moveTo>
                    <a:pt x="0" y="0"/>
                  </a:moveTo>
                  <a:lnTo>
                    <a:pt x="19431" y="0"/>
                  </a:lnTo>
                  <a:lnTo>
                    <a:pt x="19431" y="4700683"/>
                  </a:lnTo>
                  <a:lnTo>
                    <a:pt x="0" y="4700683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0" name="Group 19">
            <a:extLst>
              <a:ext uri="{8C30C206-0F9F-4703-8A32-9FDA48FC5D88}">
                <a16:creationId xmlns:a16="http://schemas.microsoft.com/office/drawing/2010/main" id="{1634A962-A51A-4B92-945D-683D313BC7F2}"/>
              </a:ext>
            </a:extLst>
          </p:cNvPr>
          <p:cNvGrpSpPr/>
          <p:nvPr/>
        </p:nvGrpSpPr>
        <p:grpSpPr>
          <a:xfrm rot="0">
            <a:off x="0" y="-329783"/>
            <a:ext cx="12264300" cy="2580616"/>
            <a:chOff x="1214034" y="1746520"/>
            <a:chExt cx="7865490" cy="1300331"/>
          </a:xfrm>
          <a:gradFill rotWithShape="1">
            <a:gsLst>
              <a:gs pos="0">
                <a:srgbClr val="4f0c92"/>
              </a:gs>
              <a:gs pos="99000">
                <a:schemeClr val="accent2">
                  <a:alpha val="58999"/>
                </a:schemeClr>
              </a:gs>
            </a:gsLst>
            <a:lin ang="5400000" scaled="0"/>
          </a:gradFill>
        </p:grpSpPr>
        <p:sp>
          <p:nvSpPr>
            <p:cNvPr id="21" name="Freeform 20">
              <a:extLst>
                <a:ext uri="{15EA03D7-6AD1-4C16-A597-2BE7396FBFEF}">
                  <a16:creationId xmlns:a16="http://schemas.microsoft.com/office/drawing/2010/main" id="{E6F58B78-4E20-484D-B637-4F0480B19B3D}"/>
                </a:ext>
              </a:extLst>
            </p:cNvPr>
            <p:cNvSpPr/>
            <p:nvPr/>
          </p:nvSpPr>
          <p:spPr>
            <a:xfrm rot="0">
              <a:off x="1214034" y="1921992"/>
              <a:ext cx="7865490" cy="949331"/>
            </a:xfrm>
            <a:custGeom>
              <a:avLst/>
              <a:gdLst/>
              <a:ahLst/>
              <a:cxnLst/>
              <a:rect b="b" l="0" r="r" t="0"/>
              <a:pathLst>
                <a:path h="2202180" w="18245708">
                  <a:moveTo>
                    <a:pt x="0" y="0"/>
                  </a:moveTo>
                  <a:lnTo>
                    <a:pt x="18245706" y="0"/>
                  </a:lnTo>
                  <a:lnTo>
                    <a:pt x="12995648" y="2202180"/>
                  </a:lnTo>
                  <a:lnTo>
                    <a:pt x="5250062" y="2202180"/>
                  </a:lnTo>
                  <a:lnTo>
                    <a:pt x="5248314" y="2201403"/>
                  </a:lnTo>
                  <a:close/>
                  <a:moveTo>
                    <a:pt x="18149332" y="19431"/>
                  </a:moveTo>
                  <a:lnTo>
                    <a:pt x="96507" y="19431"/>
                  </a:lnTo>
                  <a:lnTo>
                    <a:pt x="5254013" y="2182749"/>
                  </a:lnTo>
                  <a:lnTo>
                    <a:pt x="12991825" y="2182749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2" name="Freeform 21">
              <a:extLst>
                <a:ext uri="{3927E865-985B-4065-B1F8-5BDAD6A2029F}">
                  <a16:creationId xmlns:a16="http://schemas.microsoft.com/office/drawing/2010/main" id="{0749B65A-1A9A-4999-BFDD-6ED138D284D0}"/>
                </a:ext>
              </a:extLst>
            </p:cNvPr>
            <p:cNvSpPr/>
            <p:nvPr/>
          </p:nvSpPr>
          <p:spPr>
            <a:xfrm rot="0">
              <a:off x="3376610" y="2820479"/>
              <a:ext cx="3540392" cy="8376"/>
            </a:xfrm>
            <a:custGeom>
              <a:avLst/>
              <a:gdLst/>
              <a:ahLst/>
              <a:cxnLst/>
              <a:rect b="b" l="0" r="r" t="0"/>
              <a:pathLst>
                <a:path h="19431" w="8212706">
                  <a:moveTo>
                    <a:pt x="0" y="0"/>
                  </a:moveTo>
                  <a:lnTo>
                    <a:pt x="8212707" y="0"/>
                  </a:lnTo>
                  <a:lnTo>
                    <a:pt x="8212707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3" name="Freeform 22">
              <a:extLst>
                <a:ext uri="{12A002F3-9E62-4466-9846-3BADCCC93951}">
                  <a16:creationId xmlns:a16="http://schemas.microsoft.com/office/drawing/2010/main" id="{53C07522-B99F-45C8-8030-84E87D3046DE}"/>
                </a:ext>
              </a:extLst>
            </p:cNvPr>
            <p:cNvSpPr/>
            <p:nvPr/>
          </p:nvSpPr>
          <p:spPr>
            <a:xfrm rot="0">
              <a:off x="3261937" y="2772370"/>
              <a:ext cx="3769711" cy="8376"/>
            </a:xfrm>
            <a:custGeom>
              <a:avLst/>
              <a:gdLst/>
              <a:ahLst/>
              <a:cxnLst/>
              <a:rect b="b" l="0" r="r" t="0"/>
              <a:pathLst>
                <a:path h="19431" w="8744662">
                  <a:moveTo>
                    <a:pt x="0" y="0"/>
                  </a:moveTo>
                  <a:lnTo>
                    <a:pt x="8744663" y="0"/>
                  </a:lnTo>
                  <a:lnTo>
                    <a:pt x="8744663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4" name="Freeform 23">
              <a:extLst>
                <a:ext uri="{9080CE2D-1834-41DB-8D52-F9EED410A3B4}">
                  <a16:creationId xmlns:a16="http://schemas.microsoft.com/office/drawing/2010/main" id="{7333BB44-BF59-4195-ADC7-4D6F485DDB16}"/>
                </a:ext>
              </a:extLst>
            </p:cNvPr>
            <p:cNvSpPr/>
            <p:nvPr/>
          </p:nvSpPr>
          <p:spPr>
            <a:xfrm rot="0">
              <a:off x="3131404" y="2717616"/>
              <a:ext cx="4030805" cy="8376"/>
            </a:xfrm>
            <a:custGeom>
              <a:avLst/>
              <a:gdLst/>
              <a:ahLst/>
              <a:cxnLst/>
              <a:rect b="b" l="0" r="r" t="0"/>
              <a:pathLst>
                <a:path h="19431" w="9350326">
                  <a:moveTo>
                    <a:pt x="0" y="0"/>
                  </a:moveTo>
                  <a:lnTo>
                    <a:pt x="9350327" y="0"/>
                  </a:lnTo>
                  <a:lnTo>
                    <a:pt x="9350327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5" name="Freeform 24">
              <a:extLst>
                <a:ext uri="{FB0C3183-62A3-447B-ADDB-27FD7880DCF2}">
                  <a16:creationId xmlns:a16="http://schemas.microsoft.com/office/drawing/2010/main" id="{2EF62CBA-F6A5-4394-8D8E-7EAFA0A0B998}"/>
                </a:ext>
              </a:extLst>
            </p:cNvPr>
            <p:cNvSpPr/>
            <p:nvPr/>
          </p:nvSpPr>
          <p:spPr>
            <a:xfrm rot="0">
              <a:off x="2981438" y="2654709"/>
              <a:ext cx="4330738" cy="8376"/>
            </a:xfrm>
            <a:custGeom>
              <a:avLst/>
              <a:gdLst/>
              <a:ahLst/>
              <a:cxnLst/>
              <a:rect b="b" l="0" r="r" t="0"/>
              <a:pathLst>
                <a:path h="19431" w="10046086">
                  <a:moveTo>
                    <a:pt x="0" y="0"/>
                  </a:moveTo>
                  <a:lnTo>
                    <a:pt x="10046085" y="0"/>
                  </a:lnTo>
                  <a:lnTo>
                    <a:pt x="10046085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6" name="Freeform 44">
              <a:extLst>
                <a:ext uri="{61C6C806-C620-4EA9-A79B-8558D54FDC78}">
                  <a16:creationId xmlns:a16="http://schemas.microsoft.com/office/drawing/2010/main" id="{2BDC75AC-0573-4158-B779-B3E8A06B17EC}"/>
                </a:ext>
              </a:extLst>
            </p:cNvPr>
            <p:cNvSpPr/>
            <p:nvPr/>
          </p:nvSpPr>
          <p:spPr>
            <a:xfrm rot="0">
              <a:off x="2807347" y="2581666"/>
              <a:ext cx="4678919" cy="8376"/>
            </a:xfrm>
            <a:custGeom>
              <a:avLst/>
              <a:gdLst/>
              <a:ahLst/>
              <a:cxnLst/>
              <a:rect b="b" l="0" r="r" t="0"/>
              <a:pathLst>
                <a:path h="19431" w="10853767">
                  <a:moveTo>
                    <a:pt x="0" y="0"/>
                  </a:moveTo>
                  <a:lnTo>
                    <a:pt x="10853768" y="0"/>
                  </a:lnTo>
                  <a:lnTo>
                    <a:pt x="10853768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7" name="Freeform 45">
              <a:extLst>
                <a:ext uri="{71FA73CC-F3DB-4148-A299-2E7EAD264BCD}">
                  <a16:creationId xmlns:a16="http://schemas.microsoft.com/office/drawing/2010/main" id="{AEB0CE19-4EA2-4D4D-A84A-D38F67A04898}"/>
                </a:ext>
              </a:extLst>
            </p:cNvPr>
            <p:cNvSpPr/>
            <p:nvPr/>
          </p:nvSpPr>
          <p:spPr>
            <a:xfrm rot="0">
              <a:off x="2602822" y="2495864"/>
              <a:ext cx="5087969" cy="8376"/>
            </a:xfrm>
            <a:custGeom>
              <a:avLst/>
              <a:gdLst/>
              <a:ahLst/>
              <a:cxnLst/>
              <a:rect b="b" l="0" r="r" t="0"/>
              <a:pathLst>
                <a:path h="19431" w="11802648">
                  <a:moveTo>
                    <a:pt x="0" y="0"/>
                  </a:moveTo>
                  <a:lnTo>
                    <a:pt x="11802648" y="0"/>
                  </a:lnTo>
                  <a:lnTo>
                    <a:pt x="11802648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8" name="Freeform 46">
              <a:extLst>
                <a:ext uri="{3B33E9B2-3051-414B-932F-2F33B871616C}">
                  <a16:creationId xmlns:a16="http://schemas.microsoft.com/office/drawing/2010/main" id="{4AE478F2-8BA2-4362-8E2E-AECB417EBABA}"/>
                </a:ext>
              </a:extLst>
            </p:cNvPr>
            <p:cNvSpPr/>
            <p:nvPr/>
          </p:nvSpPr>
          <p:spPr>
            <a:xfrm rot="0">
              <a:off x="2359122" y="2393643"/>
              <a:ext cx="5575366" cy="8376"/>
            </a:xfrm>
            <a:custGeom>
              <a:avLst/>
              <a:gdLst/>
              <a:ahLst/>
              <a:cxnLst/>
              <a:rect b="b" l="0" r="r" t="0"/>
              <a:pathLst>
                <a:path h="19431" w="12933274">
                  <a:moveTo>
                    <a:pt x="0" y="0"/>
                  </a:moveTo>
                  <a:lnTo>
                    <a:pt x="12933273" y="0"/>
                  </a:lnTo>
                  <a:lnTo>
                    <a:pt x="12933273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9" name="Freeform 47">
              <a:extLst>
                <a:ext uri="{B5377B71-11B5-408E-B00D-3FBFA306CEE9}">
                  <a16:creationId xmlns:a16="http://schemas.microsoft.com/office/drawing/2010/main" id="{07753C6B-BD2A-44C5-B052-E7B0AD38B25B}"/>
                </a:ext>
              </a:extLst>
            </p:cNvPr>
            <p:cNvSpPr/>
            <p:nvPr/>
          </p:nvSpPr>
          <p:spPr>
            <a:xfrm rot="19939200">
              <a:off x="6365987" y="2392798"/>
              <a:ext cx="2026402" cy="8376"/>
            </a:xfrm>
            <a:custGeom>
              <a:avLst/>
              <a:gdLst/>
              <a:ahLst/>
              <a:cxnLst/>
              <a:rect b="b" l="0" r="r" t="0"/>
              <a:pathLst>
                <a:path h="19431" w="4700682">
                  <a:moveTo>
                    <a:pt x="0" y="0"/>
                  </a:moveTo>
                  <a:lnTo>
                    <a:pt x="4700683" y="0"/>
                  </a:lnTo>
                  <a:lnTo>
                    <a:pt x="4700683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0" name="Freeform 48">
              <a:extLst>
                <a:ext uri="{08A94C64-347A-42E3-A467-12852E772423}">
                  <a16:creationId xmlns:a16="http://schemas.microsoft.com/office/drawing/2010/main" id="{9D7E62D9-8350-4629-A324-7BE6EF7D323E}"/>
                </a:ext>
              </a:extLst>
            </p:cNvPr>
            <p:cNvSpPr/>
            <p:nvPr/>
          </p:nvSpPr>
          <p:spPr>
            <a:xfrm rot="19503000">
              <a:off x="5999925" y="2392664"/>
              <a:ext cx="1642315" cy="8376"/>
            </a:xfrm>
            <a:custGeom>
              <a:avLst/>
              <a:gdLst/>
              <a:ahLst/>
              <a:cxnLst/>
              <a:rect b="b" l="0" r="r" t="0"/>
              <a:pathLst>
                <a:path h="19431" w="3809706">
                  <a:moveTo>
                    <a:pt x="0" y="0"/>
                  </a:moveTo>
                  <a:lnTo>
                    <a:pt x="3809706" y="0"/>
                  </a:lnTo>
                  <a:lnTo>
                    <a:pt x="3809706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1" name="Freeform 49">
              <a:extLst>
                <a:ext uri="{B81701D0-7094-4C5D-8398-B2E20B632D56}">
                  <a16:creationId xmlns:a16="http://schemas.microsoft.com/office/drawing/2010/main" id="{CC4403B8-5021-4085-8069-8081941C3B36}"/>
                </a:ext>
              </a:extLst>
            </p:cNvPr>
            <p:cNvSpPr/>
            <p:nvPr/>
          </p:nvSpPr>
          <p:spPr>
            <a:xfrm rot="18818400">
              <a:off x="5612744" y="2392485"/>
              <a:ext cx="1300304" cy="8376"/>
            </a:xfrm>
            <a:custGeom>
              <a:avLst/>
              <a:gdLst/>
              <a:ahLst/>
              <a:cxnLst/>
              <a:rect b="b" l="0" r="r" t="0"/>
              <a:pathLst>
                <a:path h="19431" w="3016338">
                  <a:moveTo>
                    <a:pt x="0" y="0"/>
                  </a:moveTo>
                  <a:lnTo>
                    <a:pt x="3016339" y="0"/>
                  </a:lnTo>
                  <a:lnTo>
                    <a:pt x="3016339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2" name="Freeform 50">
              <a:extLst>
                <a:ext uri="{B1E3CC88-A64B-4D33-91D7-A4366282B762}">
                  <a16:creationId xmlns:a16="http://schemas.microsoft.com/office/drawing/2010/main" id="{7E3E4825-53A2-4E8A-B016-5DAB7687DCA6}"/>
                </a:ext>
              </a:extLst>
            </p:cNvPr>
            <p:cNvSpPr/>
            <p:nvPr/>
          </p:nvSpPr>
          <p:spPr>
            <a:xfrm rot="17729400">
              <a:off x="5183649" y="2392553"/>
              <a:ext cx="1042534" cy="8376"/>
            </a:xfrm>
            <a:custGeom>
              <a:avLst/>
              <a:gdLst/>
              <a:ahLst/>
              <a:cxnLst/>
              <a:rect b="b" l="0" r="r" t="0"/>
              <a:pathLst>
                <a:path h="19431" w="2418382">
                  <a:moveTo>
                    <a:pt x="0" y="0"/>
                  </a:moveTo>
                  <a:lnTo>
                    <a:pt x="2418382" y="0"/>
                  </a:lnTo>
                  <a:lnTo>
                    <a:pt x="2418382" y="19431"/>
                  </a:lnTo>
                  <a:lnTo>
                    <a:pt x="0" y="19431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3" name="Freeform 51">
              <a:extLst>
                <a:ext uri="{7F811065-3242-4D0D-8C55-07F0D7AF48CE}">
                  <a16:creationId xmlns:a16="http://schemas.microsoft.com/office/drawing/2010/main" id="{BB05AD3B-907D-408A-B454-FB305442CD45}"/>
                </a:ext>
              </a:extLst>
            </p:cNvPr>
            <p:cNvSpPr/>
            <p:nvPr/>
          </p:nvSpPr>
          <p:spPr>
            <a:xfrm rot="0">
              <a:off x="5142618" y="1926181"/>
              <a:ext cx="8376" cy="941067"/>
            </a:xfrm>
            <a:custGeom>
              <a:avLst/>
              <a:gdLst/>
              <a:ahLst/>
              <a:cxnLst/>
              <a:rect b="b" l="0" r="r" t="0"/>
              <a:pathLst>
                <a:path h="2183008" w="19431">
                  <a:moveTo>
                    <a:pt x="0" y="0"/>
                  </a:moveTo>
                  <a:lnTo>
                    <a:pt x="19431" y="0"/>
                  </a:lnTo>
                  <a:lnTo>
                    <a:pt x="19431" y="2183008"/>
                  </a:lnTo>
                  <a:lnTo>
                    <a:pt x="0" y="2183008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4" name="Freeform 52">
              <a:extLst>
                <a:ext uri="{7F5CA36B-332E-4EAE-89F6-3753B3669BBC}">
                  <a16:creationId xmlns:a16="http://schemas.microsoft.com/office/drawing/2010/main" id="{6E4B3FD0-53CE-4DF8-A4FE-8323FFE04CDA}"/>
                </a:ext>
              </a:extLst>
            </p:cNvPr>
            <p:cNvSpPr/>
            <p:nvPr/>
          </p:nvSpPr>
          <p:spPr>
            <a:xfrm rot="20070600">
              <a:off x="4584558" y="1875450"/>
              <a:ext cx="8376" cy="1042534"/>
            </a:xfrm>
            <a:custGeom>
              <a:avLst/>
              <a:gdLst/>
              <a:ahLst/>
              <a:cxnLst/>
              <a:rect b="b" l="0" r="r" t="0"/>
              <a:pathLst>
                <a:path h="2418382" w="19431">
                  <a:moveTo>
                    <a:pt x="0" y="0"/>
                  </a:moveTo>
                  <a:lnTo>
                    <a:pt x="19431" y="0"/>
                  </a:lnTo>
                  <a:lnTo>
                    <a:pt x="19431" y="2418382"/>
                  </a:lnTo>
                  <a:lnTo>
                    <a:pt x="0" y="2418382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5" name="Freeform 53">
              <a:extLst>
                <a:ext uri="{BE05FD3F-F6E9-4B42-9E95-92C4AA71EDAF}">
                  <a16:creationId xmlns:a16="http://schemas.microsoft.com/office/drawing/2010/main" id="{E88DB5F3-3D76-419B-B1F3-1CFBC5707A5D}"/>
                </a:ext>
              </a:extLst>
            </p:cNvPr>
            <p:cNvSpPr/>
            <p:nvPr/>
          </p:nvSpPr>
          <p:spPr>
            <a:xfrm rot="18981600">
              <a:off x="4026466" y="1746546"/>
              <a:ext cx="8376" cy="1300304"/>
            </a:xfrm>
            <a:custGeom>
              <a:avLst/>
              <a:gdLst/>
              <a:ahLst/>
              <a:cxnLst/>
              <a:rect b="b" l="0" r="r" t="0"/>
              <a:pathLst>
                <a:path h="3016338" w="19431">
                  <a:moveTo>
                    <a:pt x="0" y="0"/>
                  </a:moveTo>
                  <a:lnTo>
                    <a:pt x="19431" y="0"/>
                  </a:lnTo>
                  <a:lnTo>
                    <a:pt x="19431" y="3016339"/>
                  </a:lnTo>
                  <a:lnTo>
                    <a:pt x="0" y="3016339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6" name="Freeform 54">
              <a:extLst>
                <a:ext uri="{107BDD4A-B9B0-4790-BA19-2C38409A8B00}">
                  <a16:creationId xmlns:a16="http://schemas.microsoft.com/office/drawing/2010/main" id="{A68C2F0A-EF63-488B-9556-C80B5E2B9DD0}"/>
                </a:ext>
              </a:extLst>
            </p:cNvPr>
            <p:cNvSpPr/>
            <p:nvPr/>
          </p:nvSpPr>
          <p:spPr>
            <a:xfrm rot="18297600">
              <a:off x="3468422" y="1575570"/>
              <a:ext cx="8376" cy="1642315"/>
            </a:xfrm>
            <a:custGeom>
              <a:avLst/>
              <a:gdLst/>
              <a:ahLst/>
              <a:cxnLst/>
              <a:rect b="b" l="0" r="r" t="0"/>
              <a:pathLst>
                <a:path h="3809706" w="19431">
                  <a:moveTo>
                    <a:pt x="0" y="0"/>
                  </a:moveTo>
                  <a:lnTo>
                    <a:pt x="19431" y="0"/>
                  </a:lnTo>
                  <a:lnTo>
                    <a:pt x="19431" y="3809707"/>
                  </a:lnTo>
                  <a:lnTo>
                    <a:pt x="0" y="3809707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7" name="Freeform 55">
              <a:extLst>
                <a:ext uri="{66CC5B35-03EA-46BA-ACD6-FD4D78BCFD50}">
                  <a16:creationId xmlns:a16="http://schemas.microsoft.com/office/drawing/2010/main" id="{126DDD62-D718-4B7C-B7B2-6D287649FE40}"/>
                </a:ext>
              </a:extLst>
            </p:cNvPr>
            <p:cNvSpPr/>
            <p:nvPr/>
          </p:nvSpPr>
          <p:spPr>
            <a:xfrm rot="17860200">
              <a:off x="2910382" y="1383548"/>
              <a:ext cx="8376" cy="2026402"/>
            </a:xfrm>
            <a:custGeom>
              <a:avLst/>
              <a:gdLst/>
              <a:ahLst/>
              <a:cxnLst/>
              <a:rect b="b" l="0" r="r" t="0"/>
              <a:pathLst>
                <a:path h="4700682" w="19431">
                  <a:moveTo>
                    <a:pt x="0" y="0"/>
                  </a:moveTo>
                  <a:lnTo>
                    <a:pt x="19431" y="0"/>
                  </a:lnTo>
                  <a:lnTo>
                    <a:pt x="19431" y="4700683"/>
                  </a:lnTo>
                  <a:lnTo>
                    <a:pt x="0" y="4700683"/>
                  </a:lnTo>
                  <a:close/>
                </a:path>
              </a:pathLst>
            </a:custGeom>
            <a:grpFill/>
            <a:ln cap="flat" w="6477">
              <a:noFill/>
              <a:prstDash val="solid"/>
              <a:miter lim="800000"/>
            </a:ln>
          </p:spPr>
          <p:txBody>
            <a:bodyPr anchor="ctr" rtlCol="0" vert="horz"/>
            <a:lstStyle/>
            <a:p>
              <a:pPr/>
              <a:r>
                <a:rPr dirty="0" lang="en-US"/>
                <a:t/>
              </a:r>
              <a:endParaRPr dirty="0" lang="en-US"/>
            </a:p>
          </p:txBody>
        </p:sp>
      </p:grpSp>
      <p:sp>
        <p:nvSpPr>
          <p:cNvPr id="38" name="Freeform 56">
            <a:extLst>
              <a:ext uri="{E9CDFE80-8A01-43D7-BB15-2CF315A378BA}">
                <a16:creationId xmlns:a16="http://schemas.microsoft.com/office/drawing/2010/main" id="{E34E2748-5B29-4B77-AD84-1F7A3DCA0827}"/>
              </a:ext>
            </a:extLst>
          </p:cNvPr>
          <p:cNvSpPr/>
          <p:nvPr userDrawn="1"/>
        </p:nvSpPr>
        <p:spPr>
          <a:xfrm rot="0">
            <a:off x="10948237" y="1853187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9" name="Freeform 57">
            <a:extLst>
              <a:ext uri="{EA113D4E-C8C0-446B-A763-9479582999AD}">
                <a16:creationId xmlns:a16="http://schemas.microsoft.com/office/drawing/2010/main" id="{206E6E18-7C52-4C2E-884F-7DDC5ECD7361}"/>
              </a:ext>
            </a:extLst>
          </p:cNvPr>
          <p:cNvSpPr/>
          <p:nvPr userDrawn="1"/>
        </p:nvSpPr>
        <p:spPr>
          <a:xfrm rot="0">
            <a:off x="10192125" y="985485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0" name="Freeform 58">
            <a:extLst>
              <a:ext uri="{4D6C09D7-BC85-469A-835F-846F2E784265}">
                <a16:creationId xmlns:a16="http://schemas.microsoft.com/office/drawing/2010/main" id="{D9A41C54-DF55-4D89-A994-0A10E75CA47F}"/>
              </a:ext>
            </a:extLst>
          </p:cNvPr>
          <p:cNvSpPr/>
          <p:nvPr userDrawn="1"/>
        </p:nvSpPr>
        <p:spPr>
          <a:xfrm rot="0">
            <a:off x="11241449" y="712907"/>
            <a:ext cx="497315" cy="497756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1" name="Freeform 59">
            <a:extLst>
              <a:ext uri="{D3BA2FBD-9F49-40F4-9C55-58ABE5DDBCC7}">
                <a16:creationId xmlns:a16="http://schemas.microsoft.com/office/drawing/2010/main" id="{A9B9D1C5-B08A-4C72-A235-EC32C2683D9A}"/>
              </a:ext>
            </a:extLst>
          </p:cNvPr>
          <p:cNvSpPr/>
          <p:nvPr userDrawn="1"/>
        </p:nvSpPr>
        <p:spPr>
          <a:xfrm rot="0">
            <a:off x="10277713" y="0"/>
            <a:ext cx="497315" cy="497756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8" y="0"/>
                </a:lnTo>
                <a:lnTo>
                  <a:pt x="793488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2" name="Freeform 60">
            <a:extLst>
              <a:ext uri="{83EA1C73-A2CB-4A3B-B7F4-1524A6C93D33}">
                <a16:creationId xmlns:a16="http://schemas.microsoft.com/office/drawing/2010/main" id="{69D05635-8747-47A5-A249-E908AB34FEE4}"/>
              </a:ext>
            </a:extLst>
          </p:cNvPr>
          <p:cNvSpPr/>
          <p:nvPr userDrawn="1"/>
        </p:nvSpPr>
        <p:spPr>
          <a:xfrm rot="0">
            <a:off x="10044505" y="839227"/>
            <a:ext cx="244840" cy="245058"/>
          </a:xfrm>
          <a:custGeom>
            <a:avLst/>
            <a:gdLst/>
            <a:ahLst/>
            <a:cxnLst/>
            <a:rect b="b" l="0" r="r" t="0"/>
            <a:pathLst>
              <a:path h="391001" w="390653">
                <a:moveTo>
                  <a:pt x="0" y="0"/>
                </a:moveTo>
                <a:lnTo>
                  <a:pt x="390654" y="0"/>
                </a:lnTo>
                <a:lnTo>
                  <a:pt x="390654" y="391001"/>
                </a:lnTo>
                <a:lnTo>
                  <a:pt x="0" y="391001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3" name="Freeform 61">
            <a:extLst>
              <a:ext uri="{252E762C-F49A-42CC-97DA-292B734250EF}">
                <a16:creationId xmlns:a16="http://schemas.microsoft.com/office/drawing/2010/main" id="{14463CE4-C131-460E-BBD7-8D2506A3AE2C}"/>
              </a:ext>
            </a:extLst>
          </p:cNvPr>
          <p:cNvSpPr/>
          <p:nvPr userDrawn="1"/>
        </p:nvSpPr>
        <p:spPr>
          <a:xfrm rot="0">
            <a:off x="9449969" y="2342648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4" name="Freeform 62">
            <a:extLst>
              <a:ext uri="{100B9504-D891-4FCD-9325-E86A9DCC1A56}">
                <a16:creationId xmlns:a16="http://schemas.microsoft.com/office/drawing/2010/main" id="{05A1478C-730F-4CA0-91A0-FCBA75824D95}"/>
              </a:ext>
            </a:extLst>
          </p:cNvPr>
          <p:cNvSpPr/>
          <p:nvPr userDrawn="1"/>
        </p:nvSpPr>
        <p:spPr>
          <a:xfrm rot="0">
            <a:off x="10606653" y="1386056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5" name="Freeform 63">
            <a:extLst>
              <a:ext uri="{1079B008-1FBE-4984-A105-783923B7BB66}">
                <a16:creationId xmlns:a16="http://schemas.microsoft.com/office/drawing/2010/main" id="{10A0A086-EDF2-45F3-BCFC-B272B753BCA4}"/>
              </a:ext>
            </a:extLst>
          </p:cNvPr>
          <p:cNvSpPr/>
          <p:nvPr userDrawn="1"/>
        </p:nvSpPr>
        <p:spPr>
          <a:xfrm rot="0">
            <a:off x="9282547" y="91815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6" name="Freeform 64">
            <a:extLst>
              <a:ext uri="{437B8FE4-B146-44A0-85A2-DC177191809E}">
                <a16:creationId xmlns:a16="http://schemas.microsoft.com/office/drawing/2010/main" id="{897BC30C-F8B4-4D05-A315-D7CB4C03A8DF}"/>
              </a:ext>
            </a:extLst>
          </p:cNvPr>
          <p:cNvSpPr/>
          <p:nvPr userDrawn="1"/>
        </p:nvSpPr>
        <p:spPr>
          <a:xfrm rot="10800000">
            <a:off x="0" y="3759941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7" name="Freeform 65">
            <a:extLst>
              <a:ext uri="{98C08573-FB49-4759-B895-0569A6ED364C}">
                <a16:creationId xmlns:a16="http://schemas.microsoft.com/office/drawing/2010/main" id="{B52EE6D9-6583-437D-B88D-53F8271D9E77}"/>
              </a:ext>
            </a:extLst>
          </p:cNvPr>
          <p:cNvSpPr/>
          <p:nvPr userDrawn="1"/>
        </p:nvSpPr>
        <p:spPr>
          <a:xfrm rot="10800000">
            <a:off x="756112" y="4627644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8" name="Freeform 66">
            <a:extLst>
              <a:ext uri="{9D7C5B00-0FB5-4104-86C1-100A7D749013}">
                <a16:creationId xmlns:a16="http://schemas.microsoft.com/office/drawing/2010/main" id="{F7D2303B-695A-4D47-AA74-73B52B8C792E}"/>
              </a:ext>
            </a:extLst>
          </p:cNvPr>
          <p:cNvSpPr/>
          <p:nvPr userDrawn="1"/>
        </p:nvSpPr>
        <p:spPr>
          <a:xfrm rot="10800000">
            <a:off x="453238" y="5647335"/>
            <a:ext cx="497315" cy="497756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9" name="Freeform 67">
            <a:extLst>
              <a:ext uri="{9E17309B-D877-400D-B92A-C949CB5D4CAE}">
                <a16:creationId xmlns:a16="http://schemas.microsoft.com/office/drawing/2010/main" id="{4BCF31A2-752B-4605-B5B6-50882F73CEF5}"/>
              </a:ext>
            </a:extLst>
          </p:cNvPr>
          <p:cNvSpPr/>
          <p:nvPr userDrawn="1"/>
        </p:nvSpPr>
        <p:spPr>
          <a:xfrm rot="10800000">
            <a:off x="1416971" y="6360243"/>
            <a:ext cx="497315" cy="497756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8" y="0"/>
                </a:lnTo>
                <a:lnTo>
                  <a:pt x="793488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0" name="Freeform 68">
            <a:extLst>
              <a:ext uri="{07058171-E6CC-4E67-82BD-01142A5F9400}">
                <a16:creationId xmlns:a16="http://schemas.microsoft.com/office/drawing/2010/main" id="{A1866185-1BB0-49EC-A3D9-7E98873C0AAA}"/>
              </a:ext>
            </a:extLst>
          </p:cNvPr>
          <p:cNvSpPr/>
          <p:nvPr userDrawn="1"/>
        </p:nvSpPr>
        <p:spPr>
          <a:xfrm rot="10800000">
            <a:off x="1902656" y="5773715"/>
            <a:ext cx="244840" cy="245058"/>
          </a:xfrm>
          <a:custGeom>
            <a:avLst/>
            <a:gdLst/>
            <a:ahLst/>
            <a:cxnLst/>
            <a:rect b="b" l="0" r="r" t="0"/>
            <a:pathLst>
              <a:path h="391001" w="390653">
                <a:moveTo>
                  <a:pt x="0" y="0"/>
                </a:moveTo>
                <a:lnTo>
                  <a:pt x="390654" y="0"/>
                </a:lnTo>
                <a:lnTo>
                  <a:pt x="390654" y="391001"/>
                </a:lnTo>
                <a:lnTo>
                  <a:pt x="0" y="391001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1" name="Freeform 69">
            <a:extLst>
              <a:ext uri="{C87D935B-EBBE-4A47-963D-C249409DFC71}">
                <a16:creationId xmlns:a16="http://schemas.microsoft.com/office/drawing/2010/main" id="{1232F947-5D4B-4CCF-BB11-4B09B8000EA3}"/>
              </a:ext>
            </a:extLst>
          </p:cNvPr>
          <p:cNvSpPr/>
          <p:nvPr userDrawn="1"/>
        </p:nvSpPr>
        <p:spPr>
          <a:xfrm rot="10800000">
            <a:off x="1498267" y="3270481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2" name="Freeform 70">
            <a:extLst>
              <a:ext uri="{848AC9ED-1E77-45E6-BCD1-E04AC653BCCD}">
                <a16:creationId xmlns:a16="http://schemas.microsoft.com/office/drawing/2010/main" id="{E4FF15FE-D052-417F-9DA4-D54E8996E0A1}"/>
              </a:ext>
            </a:extLst>
          </p:cNvPr>
          <p:cNvSpPr/>
          <p:nvPr userDrawn="1"/>
        </p:nvSpPr>
        <p:spPr>
          <a:xfrm rot="10800000">
            <a:off x="341584" y="4227072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3" name="Freeform 71">
            <a:extLst>
              <a:ext uri="{D6F06C4B-8241-44EF-BB4D-A8FC186D31B9}">
                <a16:creationId xmlns:a16="http://schemas.microsoft.com/office/drawing/2010/main" id="{59AFA427-5499-4A71-A68D-9ACD49BBEC59}"/>
              </a:ext>
            </a:extLst>
          </p:cNvPr>
          <p:cNvSpPr/>
          <p:nvPr userDrawn="1"/>
        </p:nvSpPr>
        <p:spPr>
          <a:xfrm rot="10800000">
            <a:off x="1665689" y="5521314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4" name="Freeform 72">
            <a:extLst>
              <a:ext uri="{83FECE1A-6C65-405B-88F1-D697B9C41974}">
                <a16:creationId xmlns:a16="http://schemas.microsoft.com/office/drawing/2010/main" id="{FD2D815C-D8CE-413F-9AE0-A2DB941BD857}"/>
              </a:ext>
            </a:extLst>
          </p:cNvPr>
          <p:cNvSpPr/>
          <p:nvPr userDrawn="1"/>
        </p:nvSpPr>
        <p:spPr>
          <a:xfrm rot="10800000">
            <a:off x="3130480" y="1762877"/>
            <a:ext cx="587730" cy="588252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5" name="Freeform 73">
            <a:extLst>
              <a:ext uri="{EF31F3BC-9B72-4B1E-8F33-0DE822D87A03}">
                <a16:creationId xmlns:a16="http://schemas.microsoft.com/office/drawing/2010/main" id="{F7C1CBD2-78B8-46FD-93D9-6D5D98D16C61}"/>
              </a:ext>
            </a:extLst>
          </p:cNvPr>
          <p:cNvSpPr/>
          <p:nvPr userDrawn="1"/>
        </p:nvSpPr>
        <p:spPr>
          <a:xfrm rot="10800000">
            <a:off x="3819590" y="4093253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6" name="Freeform 74">
            <a:extLst>
              <a:ext uri="{1F82DF88-8901-407B-ACC9-A0E02D976765}">
                <a16:creationId xmlns:a16="http://schemas.microsoft.com/office/drawing/2010/main" id="{5C0A0E12-C8C7-46C9-99AF-563E5C090212}"/>
              </a:ext>
            </a:extLst>
          </p:cNvPr>
          <p:cNvSpPr/>
          <p:nvPr userDrawn="1"/>
        </p:nvSpPr>
        <p:spPr>
          <a:xfrm rot="10800000">
            <a:off x="8356291" y="2057431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7" name="Freeform 75">
            <a:extLst>
              <a:ext uri="{170D4EF7-B921-4A0C-8C15-58AEECED8F4A}">
                <a16:creationId xmlns:a16="http://schemas.microsoft.com/office/drawing/2010/main" id="{FF9804B4-E0CF-48A7-831B-72185CC8E59F}"/>
              </a:ext>
            </a:extLst>
          </p:cNvPr>
          <p:cNvSpPr/>
          <p:nvPr userDrawn="1"/>
        </p:nvSpPr>
        <p:spPr>
          <a:xfrm rot="10800000">
            <a:off x="8539782" y="4310903"/>
            <a:ext cx="587730" cy="588252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8" name="Freeform 76">
            <a:extLst>
              <a:ext uri="{04E87E4E-F6F6-404A-9B70-8EEBCA5376DA}">
                <a16:creationId xmlns:a16="http://schemas.microsoft.com/office/drawing/2010/main" id="{DAA0D739-647B-45AC-A87C-E0AA3D845F44}"/>
              </a:ext>
            </a:extLst>
          </p:cNvPr>
          <p:cNvSpPr/>
          <p:nvPr userDrawn="1"/>
        </p:nvSpPr>
        <p:spPr>
          <a:xfrm rot="0">
            <a:off x="0" y="-17449"/>
            <a:ext cx="3835710" cy="2371723"/>
          </a:xfrm>
          <a:custGeom>
            <a:avLst/>
            <a:gdLst/>
            <a:ahLst/>
            <a:cxnLst/>
            <a:rect b="b" l="0" r="r" t="0"/>
            <a:pathLst>
              <a:path h="1271016" w="2055571">
                <a:moveTo>
                  <a:pt x="675388" y="595027"/>
                </a:moveTo>
                <a:lnTo>
                  <a:pt x="1461073" y="595027"/>
                </a:lnTo>
                <a:lnTo>
                  <a:pt x="2055571" y="0"/>
                </a:lnTo>
                <a:lnTo>
                  <a:pt x="0" y="0"/>
                </a:lnTo>
                <a:lnTo>
                  <a:pt x="0" y="1271016"/>
                </a:lnTo>
                <a:lnTo>
                  <a:pt x="675388" y="595027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9" name="Freeform 77">
            <a:extLst>
              <a:ext uri="{32A3030F-A5FF-41A9-9793-9E9941784E1A}">
                <a16:creationId xmlns:a16="http://schemas.microsoft.com/office/drawing/2010/main" id="{9CDDF64E-8C13-4ADC-8B96-23E4080D4C77}"/>
              </a:ext>
            </a:extLst>
          </p:cNvPr>
          <p:cNvSpPr/>
          <p:nvPr userDrawn="1"/>
        </p:nvSpPr>
        <p:spPr>
          <a:xfrm rot="10800000">
            <a:off x="8382411" y="4502427"/>
            <a:ext cx="3809587" cy="2355571"/>
          </a:xfrm>
          <a:custGeom>
            <a:avLst/>
            <a:gdLst/>
            <a:ahLst/>
            <a:cxnLst/>
            <a:rect b="b" l="0" r="r" t="0"/>
            <a:pathLst>
              <a:path h="1271016" w="2055571">
                <a:moveTo>
                  <a:pt x="675388" y="595027"/>
                </a:moveTo>
                <a:lnTo>
                  <a:pt x="1461073" y="595027"/>
                </a:lnTo>
                <a:lnTo>
                  <a:pt x="2055571" y="0"/>
                </a:lnTo>
                <a:lnTo>
                  <a:pt x="0" y="0"/>
                </a:lnTo>
                <a:lnTo>
                  <a:pt x="0" y="1271016"/>
                </a:lnTo>
                <a:lnTo>
                  <a:pt x="675388" y="595027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65B4A6EF-05A4-4576-811D-0E48FB6C152D}">
        <p14:creationId xmlns:p14="http://schemas.microsoft.com/office/powerpoint/2010/main" val="1682494596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8">
            <a:extLst>
              <a:ext uri="{CBDE0E59-E189-4D71-85A1-A335B9825339}">
                <a16:creationId xmlns:a16="http://schemas.microsoft.com/office/drawing/2010/main" id="{91A95695-087A-454C-8D06-2A0508EB85A5}"/>
              </a:ext>
            </a:extLst>
          </p:cNvPr>
          <p:cNvSpPr/>
          <p:nvPr userDrawn="1"/>
        </p:nvSpPr>
        <p:spPr>
          <a:xfrm flipV="true" rot="5400000">
            <a:off x="10261707" y="107969"/>
            <a:ext cx="2064191" cy="1848253"/>
          </a:xfrm>
          <a:prstGeom prst="rtTriangl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ot="10800000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3" name="Right Triangle 9">
            <a:extLst>
              <a:ext uri="{F515B47F-5496-4D02-AB7A-A1213997ED83}">
                <a16:creationId xmlns:a16="http://schemas.microsoft.com/office/drawing/2010/main" id="{80FAC8FE-51FB-4AAC-B327-BBFA7586D11C}"/>
              </a:ext>
            </a:extLst>
          </p:cNvPr>
          <p:cNvSpPr/>
          <p:nvPr userDrawn="1"/>
        </p:nvSpPr>
        <p:spPr>
          <a:xfrm flipV="true" rot="16200000">
            <a:off x="34703" y="4759104"/>
            <a:ext cx="2064191" cy="2133600"/>
          </a:xfrm>
          <a:prstGeom prst="rtTriangl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ot="10800000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4" name="Freeform 11">
            <a:extLst>
              <a:ext uri="{8DA1134F-D35B-48A8-898E-67A86AA0B44E}">
                <a16:creationId xmlns:a16="http://schemas.microsoft.com/office/drawing/2010/main" id="{3F4003D1-04C6-424C-BFE8-EBD853CF154F}"/>
              </a:ext>
            </a:extLst>
          </p:cNvPr>
          <p:cNvSpPr/>
          <p:nvPr userDrawn="1"/>
        </p:nvSpPr>
        <p:spPr>
          <a:xfrm flipV="true" rot="10800000">
            <a:off x="0" y="470017"/>
            <a:ext cx="740086" cy="740746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" name="Freeform 15">
            <a:extLst>
              <a:ext uri="{7AE6C986-03E9-4A48-94F0-5507E3EB908A}">
                <a16:creationId xmlns:a16="http://schemas.microsoft.com/office/drawing/2010/main" id="{5AC8F071-BA41-4701-B3CA-E21EEFEFB567}"/>
              </a:ext>
            </a:extLst>
          </p:cNvPr>
          <p:cNvSpPr/>
          <p:nvPr userDrawn="1"/>
        </p:nvSpPr>
        <p:spPr>
          <a:xfrm flipV="true" rot="10800000">
            <a:off x="7346992" y="4977272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" name="Freeform 16">
            <a:extLst>
              <a:ext uri="{8B483464-1D11-470F-80B7-0FC7308CE071}">
                <a16:creationId xmlns:a16="http://schemas.microsoft.com/office/drawing/2010/main" id="{CDD039E9-2BCF-4B00-88CB-E12669345B35}"/>
              </a:ext>
            </a:extLst>
          </p:cNvPr>
          <p:cNvSpPr/>
          <p:nvPr userDrawn="1"/>
        </p:nvSpPr>
        <p:spPr>
          <a:xfrm flipV="true" rot="10800000">
            <a:off x="9261232" y="944676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" name="Freeform 18">
            <a:extLst>
              <a:ext uri="{5964004F-54ED-42D0-8C2A-8244929B83B9}">
                <a16:creationId xmlns:a16="http://schemas.microsoft.com/office/drawing/2010/main" id="{64249737-B90F-4390-A100-29BB600960B8}"/>
              </a:ext>
            </a:extLst>
          </p:cNvPr>
          <p:cNvSpPr/>
          <p:nvPr userDrawn="1"/>
        </p:nvSpPr>
        <p:spPr>
          <a:xfrm flipV="true" rot="10800000">
            <a:off x="11148119" y="6180634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8" name="Freeform 19">
            <a:extLst>
              <a:ext uri="{12F30BB4-1A62-4689-9541-16D19261E0D6}">
                <a16:creationId xmlns:a16="http://schemas.microsoft.com/office/drawing/2010/main" id="{56703480-65D1-4240-95D1-0C5A3A0C7D2E}"/>
              </a:ext>
            </a:extLst>
          </p:cNvPr>
          <p:cNvSpPr/>
          <p:nvPr userDrawn="1"/>
        </p:nvSpPr>
        <p:spPr>
          <a:xfrm flipV="true" rot="10800000">
            <a:off x="11451912" y="4894258"/>
            <a:ext cx="740086" cy="740746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9" name="Freeform 20">
            <a:extLst>
              <a:ext uri="{0F8226B0-CB27-470B-8A5F-4545C56B17AD}">
                <a16:creationId xmlns:a16="http://schemas.microsoft.com/office/drawing/2010/main" id="{42BCA767-2F6B-4DFA-AF7E-86976F2AAFE6}"/>
              </a:ext>
            </a:extLst>
          </p:cNvPr>
          <p:cNvSpPr/>
          <p:nvPr userDrawn="1"/>
        </p:nvSpPr>
        <p:spPr>
          <a:xfrm flipV="true" rot="10800000">
            <a:off x="11009087" y="4523887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0" name="Freeform 21">
            <a:extLst>
              <a:ext uri="{9556D90D-4806-432A-A7DC-F53B10811859}">
                <a16:creationId xmlns:a16="http://schemas.microsoft.com/office/drawing/2010/main" id="{BE6755EC-8196-4230-923B-7A1DD3AB2971}"/>
              </a:ext>
            </a:extLst>
          </p:cNvPr>
          <p:cNvSpPr/>
          <p:nvPr userDrawn="1"/>
        </p:nvSpPr>
        <p:spPr>
          <a:xfrm flipV="true" rot="10800000">
            <a:off x="10107859" y="5034928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F68BB199-E299-4A6C-8789-21B1419C37A2}">
        <p14:creationId xmlns:p14="http://schemas.microsoft.com/office/powerpoint/2010/main" val="168249459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1">
            <a:extLst>
              <a:ext uri="{A7BFB4F2-C7D8-43F4-B806-54B1E690B57B}">
                <a16:creationId xmlns:a16="http://schemas.microsoft.com/office/drawing/2010/main" id="{37392291-822F-4673-987C-44D70B1A79B2}"/>
              </a:ext>
            </a:extLst>
          </p:cNvPr>
          <p:cNvSpPr txBox="1"/>
          <p:nvPr userDrawn="1"/>
        </p:nvSpPr>
        <p:spPr>
          <a:xfrm rot="5400000">
            <a:off x="8579788" y="3816117"/>
            <a:ext cx="1953162" cy="3500298"/>
          </a:xfrm>
          <a:custGeom>
            <a:avLst/>
            <a:gdLst/>
            <a:ahLst/>
            <a:cxnLst/>
            <a:rect b="b" l="0" r="r" t="0"/>
            <a:pathLst>
              <a:path h="3500298" w="1953162">
                <a:moveTo>
                  <a:pt x="0" y="983196"/>
                </a:moveTo>
                <a:lnTo>
                  <a:pt x="0" y="0"/>
                </a:lnTo>
                <a:lnTo>
                  <a:pt x="1953162" y="0"/>
                </a:lnTo>
                <a:lnTo>
                  <a:pt x="1953162" y="2278210"/>
                </a:lnTo>
                <a:lnTo>
                  <a:pt x="731074" y="3500298"/>
                </a:lnTo>
                <a:lnTo>
                  <a:pt x="307945" y="3132666"/>
                </a:lnTo>
                <a:lnTo>
                  <a:pt x="284402" y="1367953"/>
                </a:lnTo>
                <a:lnTo>
                  <a:pt x="0" y="983196"/>
                </a:lnTo>
                <a:close/>
              </a:path>
            </a:pathLst>
          </a:custGeom>
          <a:gradFill rotWithShape="1">
            <a:gsLst>
              <a:gs pos="0">
                <a:schemeClr val="accent2">
                  <a:alpha val="90296"/>
                </a:schemeClr>
              </a:gs>
              <a:gs pos="46000">
                <a:schemeClr val="accent2">
                  <a:alpha val="43000"/>
                </a:schemeClr>
              </a:gs>
              <a:gs pos="100000">
                <a:schemeClr val="accent2">
                  <a:alpha val="0"/>
                </a:schemeClr>
              </a:gs>
            </a:gsLst>
            <a:lin ang="16200000" scaled="0"/>
          </a:gradFill>
        </p:spPr>
        <p:txBody>
          <a:bodyPr bIns="45720" lIns="91440" rIns="91440" rtlCol="0" tIns="45720" vert="horz" wrap="square">
            <a:noAutofit/>
          </a:bodyPr>
          <a:lstStyle>
            <a:lvl1pPr algn="l" indent="-228600" lvl="0" marL="228600" rtl="false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dirty="0" lang="en-US" sz="2000">
                <a:solidFill>
                  <a:schemeClr val="tx1"/>
                </a:solidFill>
                <a:latin typeface="Arial"/>
              </a:defRPr>
            </a:lvl1pPr>
            <a:lvl2pPr algn="l" indent="-228600" lvl="1" marL="685800" rtl="false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dirty="0" lang="en-US" sz="2400">
                <a:solidFill>
                  <a:schemeClr val="tx1"/>
                </a:solidFill>
                <a:latin typeface="+mn-lt"/>
              </a:defRPr>
            </a:lvl2pPr>
            <a:lvl3pPr algn="l" indent="-228600" lvl="2" marL="1143000" rtl="false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dirty="0" lang="en-US" sz="2000">
                <a:solidFill>
                  <a:schemeClr val="tx1"/>
                </a:solidFill>
                <a:latin typeface="+mn-lt"/>
              </a:defRPr>
            </a:lvl3pPr>
            <a:lvl4pPr algn="l" indent="-228600" lvl="3" marL="1600200" rtl="false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dirty="0" lang="en-US" sz="1800">
                <a:solidFill>
                  <a:schemeClr val="tx1"/>
                </a:solidFill>
                <a:latin typeface="+mn-lt"/>
              </a:defRPr>
            </a:lvl4pPr>
            <a:lvl5pPr algn="l" indent="-228600" lvl="4" marL="2057400" rtl="false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dirty="0" lang="en-US" sz="1800">
                <a:solidFill>
                  <a:schemeClr val="tx1"/>
                </a:solidFill>
                <a:latin typeface="+mn-lt"/>
              </a:defRPr>
            </a:lvl5pPr>
            <a:lvl6pPr algn="l" indent="-228600" lvl="5" marL="2514600" rtl="false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dirty="0" lang="en-US" sz="1800">
                <a:solidFill>
                  <a:schemeClr val="tx1"/>
                </a:solidFill>
                <a:latin typeface="+mn-lt"/>
              </a:defRPr>
            </a:lvl6pPr>
            <a:lvl7pPr algn="l" indent="-228600" lvl="6" marL="2971800" rtl="false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dirty="0" lang="en-US" sz="1800">
                <a:solidFill>
                  <a:schemeClr val="tx1"/>
                </a:solidFill>
                <a:latin typeface="+mn-lt"/>
              </a:defRPr>
            </a:lvl7pPr>
            <a:lvl8pPr algn="l" indent="-228600" lvl="7" marL="3429000" rtl="false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dirty="0" lang="en-US" sz="1800">
                <a:solidFill>
                  <a:schemeClr val="tx1"/>
                </a:solidFill>
                <a:latin typeface="+mn-lt"/>
              </a:defRPr>
            </a:lvl8pPr>
            <a:lvl9pPr algn="l" indent="-228600" lvl="8" marL="3886200" rtl="false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dirty="0" lang="en-US" sz="1800">
                <a:solidFill>
                  <a:schemeClr val="tx1"/>
                </a:solidFill>
                <a:latin typeface="+mn-lt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Freeform 96">
            <a:extLst>
              <a:ext uri="{558F0230-50F0-4586-B212-7DC0EA8D7FFC}">
                <a16:creationId xmlns:a16="http://schemas.microsoft.com/office/drawing/2010/main" id="{33D2D13A-2545-4FB6-A9F2-796C14CC140C}"/>
              </a:ext>
            </a:extLst>
          </p:cNvPr>
          <p:cNvSpPr/>
          <p:nvPr userDrawn="1"/>
        </p:nvSpPr>
        <p:spPr>
          <a:xfrm flipV="true" rot="0">
            <a:off x="0" y="5211229"/>
            <a:ext cx="2654299" cy="1641226"/>
          </a:xfrm>
          <a:custGeom>
            <a:avLst/>
            <a:gdLst/>
            <a:ahLst/>
            <a:cxnLst/>
            <a:rect b="b" l="0" r="r" t="0"/>
            <a:pathLst>
              <a:path h="1271016" w="2055571">
                <a:moveTo>
                  <a:pt x="675388" y="595027"/>
                </a:moveTo>
                <a:lnTo>
                  <a:pt x="1461073" y="595027"/>
                </a:lnTo>
                <a:lnTo>
                  <a:pt x="2055571" y="0"/>
                </a:lnTo>
                <a:lnTo>
                  <a:pt x="0" y="0"/>
                </a:lnTo>
                <a:lnTo>
                  <a:pt x="0" y="1271016"/>
                </a:lnTo>
                <a:lnTo>
                  <a:pt x="675388" y="595027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Diagonal Stripe 97">
            <a:extLst>
              <a:ext uri="{92917F81-8917-47E7-9857-C25CFC841E0B}">
                <a16:creationId xmlns:a16="http://schemas.microsoft.com/office/drawing/2010/main" id="{8C72739C-8B77-47C9-AD78-6036320178DA}"/>
              </a:ext>
            </a:extLst>
          </p:cNvPr>
          <p:cNvSpPr/>
          <p:nvPr userDrawn="1"/>
        </p:nvSpPr>
        <p:spPr>
          <a:xfrm flipV="true" rot="10800000">
            <a:off x="10140144" y="-17449"/>
            <a:ext cx="2051856" cy="2051856"/>
          </a:xfrm>
          <a:prstGeom prst="diagStripe">
            <a:avLst>
              <a:gd fmla="val 35771" name="adj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ot="10800000" rtlCol="0" vert="horz"/>
          <a:lstStyle/>
          <a:p>
            <a:pPr algn="ctr"/>
            <a:r>
              <a:rPr dirty="0" lang="en-US">
                <a:solidFill>
                  <a:schemeClr val="tx1"/>
                </a:solidFill>
              </a:rPr>
              <a:t/>
            </a:r>
            <a:endParaRPr dirty="0" lang="en-US">
              <a:solidFill>
                <a:schemeClr val="tx1"/>
              </a:solidFill>
            </a:endParaRPr>
          </a:p>
        </p:txBody>
      </p:sp>
      <p:sp>
        <p:nvSpPr>
          <p:cNvPr id="5" name="Freeform 98">
            <a:extLst>
              <a:ext uri="{3B692E30-E91C-42CD-B0B4-786BB3E62305}">
                <a16:creationId xmlns:a16="http://schemas.microsoft.com/office/drawing/2010/main" id="{86188C29-13F4-4E92-911A-2B6431BFBCD9}"/>
              </a:ext>
            </a:extLst>
          </p:cNvPr>
          <p:cNvSpPr/>
          <p:nvPr userDrawn="1"/>
        </p:nvSpPr>
        <p:spPr>
          <a:xfrm flipV="true" rot="10800000">
            <a:off x="1292977" y="1958470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" name="Freeform 99">
            <a:extLst>
              <a:ext uri="{4CE2556A-F20C-4CB0-B832-3FF105AD4970}">
                <a16:creationId xmlns:a16="http://schemas.microsoft.com/office/drawing/2010/main" id="{FA6BE82A-E37F-4507-BAB9-F3C5D8BC6427}"/>
              </a:ext>
            </a:extLst>
          </p:cNvPr>
          <p:cNvSpPr/>
          <p:nvPr userDrawn="1"/>
        </p:nvSpPr>
        <p:spPr>
          <a:xfrm flipV="true" rot="10800000">
            <a:off x="0" y="531426"/>
            <a:ext cx="740086" cy="740746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" name="Freeform 100">
            <a:extLst>
              <a:ext uri="{3D272034-E156-455D-8510-F459E7AAA8C2}">
                <a16:creationId xmlns:a16="http://schemas.microsoft.com/office/drawing/2010/main" id="{857AF003-3786-411A-B675-63C0840C8941}"/>
              </a:ext>
            </a:extLst>
          </p:cNvPr>
          <p:cNvSpPr/>
          <p:nvPr userDrawn="1"/>
        </p:nvSpPr>
        <p:spPr>
          <a:xfrm flipV="true" rot="10800000">
            <a:off x="1153946" y="301722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8" name="Freeform 101">
            <a:extLst>
              <a:ext uri="{F3785300-C008-483A-9901-B64824345B52}">
                <a16:creationId xmlns:a16="http://schemas.microsoft.com/office/drawing/2010/main" id="{F51FEC24-40FB-48AD-A1A8-0142DCF1C40D}"/>
              </a:ext>
            </a:extLst>
          </p:cNvPr>
          <p:cNvSpPr/>
          <p:nvPr userDrawn="1"/>
        </p:nvSpPr>
        <p:spPr>
          <a:xfrm flipV="true" rot="10800000">
            <a:off x="252718" y="812764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9" name="Freeform 102">
            <a:extLst>
              <a:ext uri="{5FCE9DCF-9663-43AE-8F70-D9C8E87F61A9}">
                <a16:creationId xmlns:a16="http://schemas.microsoft.com/office/drawing/2010/main" id="{1DCF40EB-909E-4D7B-8CB0-4E26D4CB4CF9}"/>
              </a:ext>
            </a:extLst>
          </p:cNvPr>
          <p:cNvSpPr/>
          <p:nvPr userDrawn="1"/>
        </p:nvSpPr>
        <p:spPr>
          <a:xfrm flipV="true" rot="10800000">
            <a:off x="4517719" y="2147961"/>
            <a:ext cx="363518" cy="45719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0" name="Freeform 103">
            <a:extLst>
              <a:ext uri="{54297DD6-3A4F-4BC0-97B8-3D5AA3DEB3BC}">
                <a16:creationId xmlns:a16="http://schemas.microsoft.com/office/drawing/2010/main" id="{9482DC22-1B76-431D-837E-CA322CC0F73B}"/>
              </a:ext>
            </a:extLst>
          </p:cNvPr>
          <p:cNvSpPr/>
          <p:nvPr userDrawn="1"/>
        </p:nvSpPr>
        <p:spPr>
          <a:xfrm flipV="true" rot="10800000">
            <a:off x="7346992" y="5038680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1" name="Freeform 104">
            <a:extLst>
              <a:ext uri="{8AC21C3C-0FED-4672-850B-3DA89AC9549E}">
                <a16:creationId xmlns:a16="http://schemas.microsoft.com/office/drawing/2010/main" id="{0CDB8660-691B-41B2-9152-D6B0F4330DE0}"/>
              </a:ext>
            </a:extLst>
          </p:cNvPr>
          <p:cNvSpPr/>
          <p:nvPr userDrawn="1"/>
        </p:nvSpPr>
        <p:spPr>
          <a:xfrm flipV="true" rot="10800000">
            <a:off x="4356405" y="4074254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2" name="Freeform 105">
            <a:extLst>
              <a:ext uri="{7C277DE4-6FC5-4669-9625-F862F655B0B7}">
                <a16:creationId xmlns:a16="http://schemas.microsoft.com/office/drawing/2010/main" id="{2FBAC777-81E3-4EDB-A3BC-247C767B5D82}"/>
              </a:ext>
            </a:extLst>
          </p:cNvPr>
          <p:cNvSpPr/>
          <p:nvPr userDrawn="1"/>
        </p:nvSpPr>
        <p:spPr>
          <a:xfrm flipV="true" rot="10800000">
            <a:off x="11267719" y="5125028"/>
            <a:ext cx="740086" cy="740746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3" name="Freeform 106">
            <a:extLst>
              <a:ext uri="{F8813E11-878E-4701-B00C-53F8001A2245}">
                <a16:creationId xmlns:a16="http://schemas.microsoft.com/office/drawing/2010/main" id="{347BC862-0532-4A63-9495-2AC35A677D37}"/>
              </a:ext>
            </a:extLst>
          </p:cNvPr>
          <p:cNvSpPr/>
          <p:nvPr userDrawn="1"/>
        </p:nvSpPr>
        <p:spPr>
          <a:xfrm flipV="true" rot="10800000">
            <a:off x="10393997" y="4323080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A37422FB-BBB9-44CA-B130-E23F9C0C86E6}">
        <p14:creationId xmlns:p14="http://schemas.microsoft.com/office/powerpoint/2010/main" val="1682494595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5">
            <a:extLst>
              <a:ext uri="{BAD17BFF-484A-48C3-A036-439567F428FA}">
                <a16:creationId xmlns:a16="http://schemas.microsoft.com/office/drawing/2010/main" id="{06E6B093-A123-4FD3-8DD7-6FABD229BECE}"/>
              </a:ext>
            </a:extLst>
          </p:cNvPr>
          <p:cNvSpPr/>
          <p:nvPr/>
        </p:nvSpPr>
        <p:spPr>
          <a:xfrm rot="0">
            <a:off x="1421070" y="6122398"/>
            <a:ext cx="4120833" cy="542852"/>
          </a:xfrm>
          <a:custGeom>
            <a:avLst/>
            <a:gdLst/>
            <a:ahLst/>
            <a:cxnLst/>
            <a:rect b="b" l="0" r="r" t="0"/>
            <a:pathLst>
              <a:path h="333470" w="2531397">
                <a:moveTo>
                  <a:pt x="2531398" y="333470"/>
                </a:moveTo>
                <a:lnTo>
                  <a:pt x="0" y="333470"/>
                </a:lnTo>
                <a:lnTo>
                  <a:pt x="347544" y="0"/>
                </a:lnTo>
                <a:lnTo>
                  <a:pt x="2226869" y="0"/>
                </a:lnTo>
                <a:lnTo>
                  <a:pt x="2531398" y="333470"/>
                </a:lnTo>
                <a:close/>
              </a:path>
            </a:pathLst>
          </a:custGeom>
          <a:solidFill>
            <a:schemeClr val="accent3"/>
          </a:soli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Freeform 26">
            <a:extLst>
              <a:ext uri="{5FBCBF47-2A7A-4387-AA7E-5D5E84EE75E0}">
                <a16:creationId xmlns:a16="http://schemas.microsoft.com/office/drawing/2010/main" id="{7F0567C2-9E6D-4371-940C-72A588C758E4}"/>
              </a:ext>
            </a:extLst>
          </p:cNvPr>
          <p:cNvSpPr/>
          <p:nvPr/>
        </p:nvSpPr>
        <p:spPr>
          <a:xfrm rot="0">
            <a:off x="1582960" y="6167209"/>
            <a:ext cx="3776913" cy="423303"/>
          </a:xfrm>
          <a:custGeom>
            <a:avLst/>
            <a:gdLst/>
            <a:ahLst/>
            <a:cxnLst/>
            <a:rect b="b" l="0" r="r" t="0"/>
            <a:pathLst>
              <a:path h="260032" w="2320130">
                <a:moveTo>
                  <a:pt x="0" y="260032"/>
                </a:moveTo>
                <a:lnTo>
                  <a:pt x="271031" y="0"/>
                </a:lnTo>
                <a:lnTo>
                  <a:pt x="2102297" y="0"/>
                </a:lnTo>
                <a:lnTo>
                  <a:pt x="2320131" y="260032"/>
                </a:lnTo>
                <a:lnTo>
                  <a:pt x="0" y="260032"/>
                </a:lnTo>
                <a:close/>
              </a:path>
            </a:pathLst>
          </a:custGeom>
          <a:solidFill>
            <a:schemeClr val="accent4"/>
          </a:soli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Freeform 27">
            <a:extLst>
              <a:ext uri="{C83BE159-AB53-4ED0-A6B0-955DAD78CBD4}">
                <a16:creationId xmlns:a16="http://schemas.microsoft.com/office/drawing/2010/main" id="{68F15997-ECE9-4CEA-9576-2545C3A15529}"/>
              </a:ext>
            </a:extLst>
          </p:cNvPr>
          <p:cNvSpPr/>
          <p:nvPr/>
        </p:nvSpPr>
        <p:spPr>
          <a:xfrm rot="0">
            <a:off x="1421070" y="6665250"/>
            <a:ext cx="4120833" cy="201417"/>
          </a:xfrm>
          <a:custGeom>
            <a:avLst/>
            <a:gdLst/>
            <a:ahLst/>
            <a:cxnLst/>
            <a:rect b="b" l="0" r="r" t="0"/>
            <a:pathLst>
              <a:path h="123729" w="2531397">
                <a:moveTo>
                  <a:pt x="0" y="0"/>
                </a:moveTo>
                <a:lnTo>
                  <a:pt x="2531398" y="0"/>
                </a:lnTo>
                <a:lnTo>
                  <a:pt x="2531398" y="0"/>
                </a:lnTo>
                <a:lnTo>
                  <a:pt x="2531398" y="64198"/>
                </a:lnTo>
                <a:cubicBezTo>
                  <a:pt x="2531398" y="97077"/>
                  <a:pt x="2504769" y="123730"/>
                  <a:pt x="2471920" y="123730"/>
                </a:cubicBezTo>
                <a:lnTo>
                  <a:pt x="59478" y="123730"/>
                </a:lnTo>
                <a:cubicBezTo>
                  <a:pt x="26629" y="123730"/>
                  <a:pt x="0" y="97077"/>
                  <a:pt x="0" y="64198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" name="Freeform 24">
            <a:extLst>
              <a:ext uri="{718A74D2-7212-466D-B8A8-69C43E842DDB}">
                <a16:creationId xmlns:a16="http://schemas.microsoft.com/office/drawing/2010/main" id="{89DD6764-AE92-4B0C-8372-1938FFB440A5}"/>
              </a:ext>
            </a:extLst>
          </p:cNvPr>
          <p:cNvSpPr/>
          <p:nvPr/>
        </p:nvSpPr>
        <p:spPr>
          <a:xfrm rot="0">
            <a:off x="305657" y="1514741"/>
            <a:ext cx="6196743" cy="5075771"/>
          </a:xfrm>
          <a:custGeom>
            <a:avLst/>
            <a:gdLst/>
            <a:ahLst/>
            <a:cxnLst/>
            <a:rect b="b" l="0" r="r" t="0"/>
            <a:pathLst>
              <a:path h="3118008" w="3806613">
                <a:moveTo>
                  <a:pt x="784638" y="3118009"/>
                </a:moveTo>
                <a:lnTo>
                  <a:pt x="0" y="0"/>
                </a:lnTo>
                <a:lnTo>
                  <a:pt x="3806613" y="0"/>
                </a:lnTo>
                <a:lnTo>
                  <a:pt x="3104769" y="3118009"/>
                </a:lnTo>
                <a:lnTo>
                  <a:pt x="784638" y="3118009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46000">
                <a:schemeClr val="accent2">
                  <a:alpha val="43000"/>
                </a:schemeClr>
              </a:gs>
              <a:gs pos="100000">
                <a:schemeClr val="accent2">
                  <a:alpha val="0"/>
                </a:schemeClr>
              </a:gs>
            </a:gsLst>
            <a:lin ang="162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" name="Freeform 49">
            <a:extLst>
              <a:ext uri="{71AC7846-DF91-40C3-8243-DDA38DE2D1EC}">
                <a16:creationId xmlns:a16="http://schemas.microsoft.com/office/drawing/2010/main" id="{E72AB431-F43D-4331-A5FE-9F81F77FE9D4}"/>
              </a:ext>
            </a:extLst>
          </p:cNvPr>
          <p:cNvSpPr/>
          <p:nvPr userDrawn="1"/>
        </p:nvSpPr>
        <p:spPr>
          <a:xfrm rot="10800000">
            <a:off x="11591009" y="4554516"/>
            <a:ext cx="399382" cy="31410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" name="Freeform 50">
            <a:extLst>
              <a:ext uri="{4E9CEC5A-A2A0-47E3-82EB-82EFCEAA16D0}">
                <a16:creationId xmlns:a16="http://schemas.microsoft.com/office/drawing/2010/main" id="{C8E605BA-E2C8-48DF-A83B-AC44850A201E}"/>
              </a:ext>
            </a:extLst>
          </p:cNvPr>
          <p:cNvSpPr/>
          <p:nvPr userDrawn="1"/>
        </p:nvSpPr>
        <p:spPr>
          <a:xfrm rot="10800000">
            <a:off x="1887790" y="4554516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8" name="Freeform 51">
            <a:extLst>
              <a:ext uri="{DA6B9B30-3CBC-4207-BA16-5CA086EBD063}">
                <a16:creationId xmlns:a16="http://schemas.microsoft.com/office/drawing/2010/main" id="{2C10AC68-6CC3-45D1-B606-20DACB54F147}"/>
              </a:ext>
            </a:extLst>
          </p:cNvPr>
          <p:cNvSpPr/>
          <p:nvPr userDrawn="1"/>
        </p:nvSpPr>
        <p:spPr>
          <a:xfrm rot="10800000">
            <a:off x="0" y="4789726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9" name="Freeform 52">
            <a:extLst>
              <a:ext uri="{24EA3ED8-9E48-4234-A7DA-E025699148ED}">
                <a16:creationId xmlns:a16="http://schemas.microsoft.com/office/drawing/2010/main" id="{01F15006-88D7-42BC-B5E4-53DE00D7FC97}"/>
              </a:ext>
            </a:extLst>
          </p:cNvPr>
          <p:cNvSpPr/>
          <p:nvPr userDrawn="1"/>
        </p:nvSpPr>
        <p:spPr>
          <a:xfrm rot="10800000">
            <a:off x="345656" y="3912177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0" name="Freeform 53">
            <a:extLst>
              <a:ext uri="{9DCD2FD7-09A5-45E1-8D9A-70D59D4C9E26}">
                <a16:creationId xmlns:a16="http://schemas.microsoft.com/office/drawing/2010/main" id="{53894795-43A7-42E5-94F7-7BE4E80AF188}"/>
              </a:ext>
            </a:extLst>
          </p:cNvPr>
          <p:cNvSpPr/>
          <p:nvPr userDrawn="1"/>
        </p:nvSpPr>
        <p:spPr>
          <a:xfrm rot="10800000">
            <a:off x="341584" y="5310772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1" name="Freeform 54">
            <a:extLst>
              <a:ext uri="{7EC957ED-B13F-4110-B9DF-B040A487B256}">
                <a16:creationId xmlns:a16="http://schemas.microsoft.com/office/drawing/2010/main" id="{F41D3BF3-BD43-4E34-8FA9-191CC88AF558}"/>
              </a:ext>
            </a:extLst>
          </p:cNvPr>
          <p:cNvSpPr/>
          <p:nvPr userDrawn="1"/>
        </p:nvSpPr>
        <p:spPr>
          <a:xfrm rot="10800000">
            <a:off x="10948237" y="0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2" name="Freeform 55">
            <a:extLst>
              <a:ext uri="{F5C7E616-D3B8-4A1E-87B7-2CA03F9B0662}">
                <a16:creationId xmlns:a16="http://schemas.microsoft.com/office/drawing/2010/main" id="{46914559-C63B-431A-B2EC-128419A46948}"/>
              </a:ext>
            </a:extLst>
          </p:cNvPr>
          <p:cNvSpPr/>
          <p:nvPr userDrawn="1"/>
        </p:nvSpPr>
        <p:spPr>
          <a:xfrm rot="10800000">
            <a:off x="10462450" y="321521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3" name="Freeform 56">
            <a:extLst>
              <a:ext uri="{0E5D9A55-196A-41EB-865E-314D1DD1654A}">
                <a16:creationId xmlns:a16="http://schemas.microsoft.com/office/drawing/2010/main" id="{61FB264E-F054-441C-9650-4C240F7A3515}"/>
              </a:ext>
            </a:extLst>
          </p:cNvPr>
          <p:cNvSpPr/>
          <p:nvPr userDrawn="1"/>
        </p:nvSpPr>
        <p:spPr>
          <a:xfrm rot="10800000">
            <a:off x="10714669" y="789967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4" name="Freeform 57">
            <a:extLst>
              <a:ext uri="{2BE1CB43-E293-4FCF-975D-5DAADA6E0878}">
                <a16:creationId xmlns:a16="http://schemas.microsoft.com/office/drawing/2010/main" id="{362ABFA8-0930-46B9-AAF3-10A5788B71C4}"/>
              </a:ext>
            </a:extLst>
          </p:cNvPr>
          <p:cNvSpPr/>
          <p:nvPr userDrawn="1"/>
        </p:nvSpPr>
        <p:spPr>
          <a:xfrm rot="10800000">
            <a:off x="7386890" y="5255111"/>
            <a:ext cx="156910" cy="157049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5" name="Freeform 58">
            <a:extLst>
              <a:ext uri="{70F76CA4-89F6-4DAC-96BB-FCC00399C54C}">
                <a16:creationId xmlns:a16="http://schemas.microsoft.com/office/drawing/2010/main" id="{0DCEF95A-28C3-42D5-BE5C-4ECD8547F090}"/>
              </a:ext>
            </a:extLst>
          </p:cNvPr>
          <p:cNvSpPr/>
          <p:nvPr userDrawn="1"/>
        </p:nvSpPr>
        <p:spPr>
          <a:xfrm rot="10800000">
            <a:off x="10175067" y="2198742"/>
            <a:ext cx="433973" cy="138058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6" name="Freeform 59">
            <a:extLst>
              <a:ext uri="{27ADD3A3-CC4E-4BF1-9FE1-22B7C904650A}">
                <a16:creationId xmlns:a16="http://schemas.microsoft.com/office/drawing/2010/main" id="{6285C48E-D984-4C24-A551-C971C6FF3B1A}"/>
              </a:ext>
            </a:extLst>
          </p:cNvPr>
          <p:cNvSpPr/>
          <p:nvPr userDrawn="1"/>
        </p:nvSpPr>
        <p:spPr>
          <a:xfrm rot="10800000">
            <a:off x="517411" y="1185640"/>
            <a:ext cx="363518" cy="45719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E7F79C77-50D4-49FB-8935-468A93757D92}">
        <p14:creationId xmlns:p14="http://schemas.microsoft.com/office/powerpoint/2010/main" val="1682494595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104E418C-6E81-4778-BB1B-51051C918744}">
                <a16:creationId xmlns:a16="http://schemas.microsoft.com/office/drawing/2010/main" id="{0E69C979-037F-48C0-BCB3-8856094B02E9}"/>
              </a:ext>
            </a:extLst>
          </p:cNvPr>
          <p:cNvSpPr/>
          <p:nvPr userDrawn="1"/>
        </p:nvSpPr>
        <p:spPr>
          <a:xfrm rot="10800000">
            <a:off x="6436458" y="4929442"/>
            <a:ext cx="4978885" cy="1634244"/>
          </a:xfrm>
          <a:custGeom>
            <a:avLst/>
            <a:gdLst/>
            <a:ahLst/>
            <a:cxnLst/>
            <a:rect b="b" l="0" r="r" t="0"/>
            <a:pathLst>
              <a:path h="1537655" w="4684620">
                <a:moveTo>
                  <a:pt x="2944578" y="1298167"/>
                </a:moveTo>
                <a:cubicBezTo>
                  <a:pt x="3014471" y="1298167"/>
                  <a:pt x="3066035" y="1271245"/>
                  <a:pt x="3099268" y="1217401"/>
                </a:cubicBezTo>
                <a:cubicBezTo>
                  <a:pt x="3132502" y="1163557"/>
                  <a:pt x="3150147" y="1079365"/>
                  <a:pt x="3152202" y="964825"/>
                </a:cubicBezTo>
                <a:lnTo>
                  <a:pt x="3152202" y="600615"/>
                </a:lnTo>
                <a:cubicBezTo>
                  <a:pt x="3152202" y="478526"/>
                  <a:pt x="3135586" y="387816"/>
                  <a:pt x="3102352" y="328485"/>
                </a:cubicBezTo>
                <a:cubicBezTo>
                  <a:pt x="3069118" y="269154"/>
                  <a:pt x="3015842" y="239488"/>
                  <a:pt x="2942522" y="239488"/>
                </a:cubicBezTo>
                <a:cubicBezTo>
                  <a:pt x="2869888" y="239488"/>
                  <a:pt x="2817468" y="267952"/>
                  <a:pt x="2785262" y="324879"/>
                </a:cubicBezTo>
                <a:cubicBezTo>
                  <a:pt x="2753057" y="381807"/>
                  <a:pt x="2736268" y="468917"/>
                  <a:pt x="2734898" y="586209"/>
                </a:cubicBezTo>
                <a:lnTo>
                  <a:pt x="2734898" y="942180"/>
                </a:lnTo>
                <a:cubicBezTo>
                  <a:pt x="2734898" y="1066335"/>
                  <a:pt x="2751857" y="1156705"/>
                  <a:pt x="2785776" y="1213290"/>
                </a:cubicBezTo>
                <a:cubicBezTo>
                  <a:pt x="2819695" y="1269875"/>
                  <a:pt x="2872629" y="1298167"/>
                  <a:pt x="2944578" y="1298167"/>
                </a:cubicBezTo>
                <a:close/>
                <a:moveTo>
                  <a:pt x="535507" y="1537655"/>
                </a:moveTo>
                <a:cubicBezTo>
                  <a:pt x="381330" y="1537655"/>
                  <a:pt x="261586" y="1500653"/>
                  <a:pt x="176275" y="1426648"/>
                </a:cubicBezTo>
                <a:cubicBezTo>
                  <a:pt x="90964" y="1352643"/>
                  <a:pt x="48308" y="1248146"/>
                  <a:pt x="48308" y="1113155"/>
                </a:cubicBezTo>
                <a:cubicBezTo>
                  <a:pt x="48308" y="1039151"/>
                  <a:pt x="67496" y="963775"/>
                  <a:pt x="105868" y="887030"/>
                </a:cubicBezTo>
                <a:cubicBezTo>
                  <a:pt x="144241" y="810284"/>
                  <a:pt x="210023" y="720862"/>
                  <a:pt x="303214" y="618763"/>
                </a:cubicBezTo>
                <a:lnTo>
                  <a:pt x="643430" y="260045"/>
                </a:lnTo>
                <a:lnTo>
                  <a:pt x="0" y="260045"/>
                </a:lnTo>
                <a:lnTo>
                  <a:pt x="0" y="20557"/>
                </a:lnTo>
                <a:lnTo>
                  <a:pt x="1025788" y="20557"/>
                </a:lnTo>
                <a:lnTo>
                  <a:pt x="1025788" y="224070"/>
                </a:lnTo>
                <a:lnTo>
                  <a:pt x="541674" y="740048"/>
                </a:lnTo>
                <a:cubicBezTo>
                  <a:pt x="475207" y="812682"/>
                  <a:pt x="426041" y="876066"/>
                  <a:pt x="394178" y="930199"/>
                </a:cubicBezTo>
                <a:cubicBezTo>
                  <a:pt x="362315" y="984332"/>
                  <a:pt x="346383" y="1035724"/>
                  <a:pt x="346383" y="1084376"/>
                </a:cubicBezTo>
                <a:cubicBezTo>
                  <a:pt x="346383" y="1150843"/>
                  <a:pt x="363172" y="1203092"/>
                  <a:pt x="396748" y="1241122"/>
                </a:cubicBezTo>
                <a:cubicBezTo>
                  <a:pt x="430325" y="1279152"/>
                  <a:pt x="478290" y="1298167"/>
                  <a:pt x="540646" y="1298167"/>
                </a:cubicBezTo>
                <a:cubicBezTo>
                  <a:pt x="607799" y="1298167"/>
                  <a:pt x="660732" y="1275041"/>
                  <a:pt x="699448" y="1228788"/>
                </a:cubicBezTo>
                <a:cubicBezTo>
                  <a:pt x="738163" y="1182535"/>
                  <a:pt x="757521" y="1121721"/>
                  <a:pt x="757521" y="1046346"/>
                </a:cubicBezTo>
                <a:lnTo>
                  <a:pt x="1055596" y="1046346"/>
                </a:lnTo>
                <a:cubicBezTo>
                  <a:pt x="1055596" y="1137481"/>
                  <a:pt x="1033840" y="1220736"/>
                  <a:pt x="990328" y="1296112"/>
                </a:cubicBezTo>
                <a:cubicBezTo>
                  <a:pt x="946816" y="1371487"/>
                  <a:pt x="885316" y="1430588"/>
                  <a:pt x="805830" y="1473415"/>
                </a:cubicBezTo>
                <a:cubicBezTo>
                  <a:pt x="726343" y="1516242"/>
                  <a:pt x="636235" y="1537655"/>
                  <a:pt x="535507" y="1537655"/>
                </a:cubicBezTo>
                <a:close/>
                <a:moveTo>
                  <a:pt x="1745181" y="1537655"/>
                </a:moveTo>
                <a:cubicBezTo>
                  <a:pt x="1591005" y="1537655"/>
                  <a:pt x="1471261" y="1500653"/>
                  <a:pt x="1385950" y="1426648"/>
                </a:cubicBezTo>
                <a:cubicBezTo>
                  <a:pt x="1300639" y="1352643"/>
                  <a:pt x="1257983" y="1248146"/>
                  <a:pt x="1257983" y="1113155"/>
                </a:cubicBezTo>
                <a:cubicBezTo>
                  <a:pt x="1257983" y="1039151"/>
                  <a:pt x="1277170" y="963775"/>
                  <a:pt x="1315543" y="887030"/>
                </a:cubicBezTo>
                <a:cubicBezTo>
                  <a:pt x="1353916" y="810284"/>
                  <a:pt x="1419698" y="720862"/>
                  <a:pt x="1512889" y="618763"/>
                </a:cubicBezTo>
                <a:lnTo>
                  <a:pt x="1853105" y="260045"/>
                </a:lnTo>
                <a:lnTo>
                  <a:pt x="1209675" y="260045"/>
                </a:lnTo>
                <a:lnTo>
                  <a:pt x="1209675" y="20557"/>
                </a:lnTo>
                <a:lnTo>
                  <a:pt x="2235463" y="20557"/>
                </a:lnTo>
                <a:lnTo>
                  <a:pt x="2235463" y="224070"/>
                </a:lnTo>
                <a:lnTo>
                  <a:pt x="1751348" y="740048"/>
                </a:lnTo>
                <a:cubicBezTo>
                  <a:pt x="1684882" y="812682"/>
                  <a:pt x="1635716" y="876066"/>
                  <a:pt x="1603853" y="930199"/>
                </a:cubicBezTo>
                <a:cubicBezTo>
                  <a:pt x="1571990" y="984332"/>
                  <a:pt x="1556058" y="1035724"/>
                  <a:pt x="1556058" y="1084376"/>
                </a:cubicBezTo>
                <a:cubicBezTo>
                  <a:pt x="1556058" y="1150843"/>
                  <a:pt x="1572847" y="1203092"/>
                  <a:pt x="1606422" y="1241122"/>
                </a:cubicBezTo>
                <a:cubicBezTo>
                  <a:pt x="1639999" y="1279152"/>
                  <a:pt x="1687965" y="1298167"/>
                  <a:pt x="1750321" y="1298167"/>
                </a:cubicBezTo>
                <a:cubicBezTo>
                  <a:pt x="1817474" y="1298167"/>
                  <a:pt x="1870408" y="1275041"/>
                  <a:pt x="1909123" y="1228788"/>
                </a:cubicBezTo>
                <a:cubicBezTo>
                  <a:pt x="1947838" y="1182535"/>
                  <a:pt x="1967196" y="1121721"/>
                  <a:pt x="1967196" y="1046346"/>
                </a:cubicBezTo>
                <a:lnTo>
                  <a:pt x="2265271" y="1046346"/>
                </a:lnTo>
                <a:cubicBezTo>
                  <a:pt x="2265271" y="1137481"/>
                  <a:pt x="2243515" y="1220736"/>
                  <a:pt x="2200002" y="1296112"/>
                </a:cubicBezTo>
                <a:cubicBezTo>
                  <a:pt x="2156491" y="1371487"/>
                  <a:pt x="2094991" y="1430588"/>
                  <a:pt x="2015504" y="1473415"/>
                </a:cubicBezTo>
                <a:cubicBezTo>
                  <a:pt x="1936018" y="1516242"/>
                  <a:pt x="1845910" y="1537655"/>
                  <a:pt x="1745181" y="1537655"/>
                </a:cubicBezTo>
                <a:close/>
                <a:moveTo>
                  <a:pt x="2944578" y="1537655"/>
                </a:moveTo>
                <a:cubicBezTo>
                  <a:pt x="2781493" y="1537655"/>
                  <a:pt x="2656782" y="1484036"/>
                  <a:pt x="2570443" y="1376797"/>
                </a:cubicBezTo>
                <a:cubicBezTo>
                  <a:pt x="2484104" y="1269559"/>
                  <a:pt x="2439906" y="1115554"/>
                  <a:pt x="2437851" y="914781"/>
                </a:cubicBezTo>
                <a:lnTo>
                  <a:pt x="2437851" y="639319"/>
                </a:lnTo>
                <a:cubicBezTo>
                  <a:pt x="2437851" y="432380"/>
                  <a:pt x="2480678" y="274092"/>
                  <a:pt x="2566331" y="164455"/>
                </a:cubicBezTo>
                <a:cubicBezTo>
                  <a:pt x="2651985" y="54819"/>
                  <a:pt x="2777382" y="0"/>
                  <a:pt x="2942522" y="0"/>
                </a:cubicBezTo>
                <a:cubicBezTo>
                  <a:pt x="3105607" y="0"/>
                  <a:pt x="3230318" y="53791"/>
                  <a:pt x="3316657" y="161372"/>
                </a:cubicBezTo>
                <a:cubicBezTo>
                  <a:pt x="3402996" y="268953"/>
                  <a:pt x="3447194" y="423130"/>
                  <a:pt x="3449249" y="623901"/>
                </a:cubicBezTo>
                <a:lnTo>
                  <a:pt x="3449249" y="899364"/>
                </a:lnTo>
                <a:cubicBezTo>
                  <a:pt x="3449249" y="1108359"/>
                  <a:pt x="3405909" y="1266989"/>
                  <a:pt x="3319227" y="1375256"/>
                </a:cubicBezTo>
                <a:cubicBezTo>
                  <a:pt x="3232546" y="1483522"/>
                  <a:pt x="3107663" y="1537655"/>
                  <a:pt x="2944578" y="1537655"/>
                </a:cubicBezTo>
                <a:close/>
                <a:moveTo>
                  <a:pt x="4164531" y="1537655"/>
                </a:moveTo>
                <a:cubicBezTo>
                  <a:pt x="4010355" y="1537655"/>
                  <a:pt x="3890611" y="1500653"/>
                  <a:pt x="3805299" y="1426648"/>
                </a:cubicBezTo>
                <a:cubicBezTo>
                  <a:pt x="3719988" y="1352643"/>
                  <a:pt x="3677333" y="1248146"/>
                  <a:pt x="3677333" y="1113155"/>
                </a:cubicBezTo>
                <a:cubicBezTo>
                  <a:pt x="3677333" y="1039151"/>
                  <a:pt x="3696519" y="963775"/>
                  <a:pt x="3734892" y="887030"/>
                </a:cubicBezTo>
                <a:cubicBezTo>
                  <a:pt x="3773265" y="810284"/>
                  <a:pt x="3839047" y="720862"/>
                  <a:pt x="3932238" y="618763"/>
                </a:cubicBezTo>
                <a:lnTo>
                  <a:pt x="4272456" y="260045"/>
                </a:lnTo>
                <a:lnTo>
                  <a:pt x="3629024" y="260045"/>
                </a:lnTo>
                <a:lnTo>
                  <a:pt x="3629024" y="20557"/>
                </a:lnTo>
                <a:lnTo>
                  <a:pt x="4654813" y="20557"/>
                </a:lnTo>
                <a:lnTo>
                  <a:pt x="4654813" y="224070"/>
                </a:lnTo>
                <a:lnTo>
                  <a:pt x="4170698" y="740048"/>
                </a:lnTo>
                <a:cubicBezTo>
                  <a:pt x="4104231" y="812682"/>
                  <a:pt x="4055066" y="876066"/>
                  <a:pt x="4023202" y="930199"/>
                </a:cubicBezTo>
                <a:cubicBezTo>
                  <a:pt x="3991339" y="984332"/>
                  <a:pt x="3975408" y="1035724"/>
                  <a:pt x="3975408" y="1084376"/>
                </a:cubicBezTo>
                <a:cubicBezTo>
                  <a:pt x="3975408" y="1150843"/>
                  <a:pt x="3992196" y="1203092"/>
                  <a:pt x="4025772" y="1241122"/>
                </a:cubicBezTo>
                <a:cubicBezTo>
                  <a:pt x="4059349" y="1279152"/>
                  <a:pt x="4107314" y="1298167"/>
                  <a:pt x="4169671" y="1298167"/>
                </a:cubicBezTo>
                <a:cubicBezTo>
                  <a:pt x="4236823" y="1298167"/>
                  <a:pt x="4289757" y="1275041"/>
                  <a:pt x="4328472" y="1228788"/>
                </a:cubicBezTo>
                <a:cubicBezTo>
                  <a:pt x="4367188" y="1182535"/>
                  <a:pt x="4386545" y="1121721"/>
                  <a:pt x="4386545" y="1046346"/>
                </a:cubicBezTo>
                <a:lnTo>
                  <a:pt x="4684620" y="1046346"/>
                </a:lnTo>
                <a:cubicBezTo>
                  <a:pt x="4684620" y="1137481"/>
                  <a:pt x="4662864" y="1220736"/>
                  <a:pt x="4619353" y="1296112"/>
                </a:cubicBezTo>
                <a:cubicBezTo>
                  <a:pt x="4575840" y="1371487"/>
                  <a:pt x="4514342" y="1430588"/>
                  <a:pt x="4434854" y="1473415"/>
                </a:cubicBezTo>
                <a:cubicBezTo>
                  <a:pt x="4355367" y="1516242"/>
                  <a:pt x="4265260" y="1537655"/>
                  <a:pt x="4164531" y="1537655"/>
                </a:cubicBezTo>
                <a:close/>
              </a:path>
            </a:pathLst>
          </a:custGeom>
          <a:gradFill rotWithShape="1">
            <a:gsLst>
              <a:gs pos="46000">
                <a:srgbClr val="f4f4f4">
                  <a:alpha val="71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  <a:lumMod val="95000"/>
                </a:schemeClr>
              </a:gs>
            </a:gsLst>
            <a:lin ang="5400000" scaled="0"/>
          </a:gradFill>
          <a:ln cap="flat" w="9525">
            <a:noFill/>
            <a:prstDash val="solid"/>
            <a:miter lim="800000"/>
          </a:ln>
          <a:effectLst>
            <a:reflection algn="bl" dir="5400000" endA="300" endPos="35000" rotWithShape="0" stA="52000" stPos="0" sy="-100000"/>
          </a:effectLst>
        </p:spPr>
        <p:txBody>
          <a:bodyPr anchor="ctr" rtlCol="0" vert="horz" wrap="square">
            <a:noAutofit/>
          </a:bodyPr>
          <a:lstStyle/>
          <a:p>
            <a:pPr/>
            <a:r>
              <a:rPr dirty="0" lang="en-US">
                <a:latin typeface="Roboto"/>
              </a:rPr>
              <a:t/>
            </a:r>
            <a:endParaRPr dirty="0" lang="en-US">
              <a:latin typeface="Roboto"/>
            </a:endParaRPr>
          </a:p>
        </p:txBody>
      </p:sp>
      <p:sp>
        <p:nvSpPr>
          <p:cNvPr id="3" name="Freeform 2">
            <a:extLst>
              <a:ext uri="{AC506232-85DE-4523-ACE3-D652480892D6}">
                <a16:creationId xmlns:a16="http://schemas.microsoft.com/office/drawing/2010/main" id="{E3F956CC-EEB9-4A13-AA76-405573599E69}"/>
              </a:ext>
            </a:extLst>
          </p:cNvPr>
          <p:cNvSpPr/>
          <p:nvPr userDrawn="1"/>
        </p:nvSpPr>
        <p:spPr>
          <a:xfrm rot="0">
            <a:off x="7671466" y="2886622"/>
            <a:ext cx="2655292" cy="3067060"/>
          </a:xfrm>
          <a:custGeom>
            <a:avLst/>
            <a:gdLst/>
            <a:ahLst/>
            <a:cxnLst/>
            <a:rect b="b" l="0" r="r" t="0"/>
            <a:pathLst>
              <a:path h="2652824" w="2296670">
                <a:moveTo>
                  <a:pt x="1148335" y="0"/>
                </a:moveTo>
                <a:lnTo>
                  <a:pt x="2296670" y="658640"/>
                </a:lnTo>
                <a:lnTo>
                  <a:pt x="2296670" y="1994185"/>
                </a:lnTo>
                <a:lnTo>
                  <a:pt x="1148335" y="2652824"/>
                </a:lnTo>
                <a:lnTo>
                  <a:pt x="0" y="1994185"/>
                </a:lnTo>
                <a:lnTo>
                  <a:pt x="0" y="658640"/>
                </a:lnTo>
                <a:close/>
              </a:path>
            </a:pathLst>
          </a:custGeom>
          <a:solidFill>
            <a:srgbClr val="ffffff"/>
          </a:solidFill>
          <a:ln w="12700">
            <a:miter lim="800000"/>
          </a:ln>
          <a:effectLst>
            <a:outerShdw blurRad="520700" dir="5400000" dist="50800">
              <a:schemeClr val="accent2">
                <a:alpha val="27999"/>
              </a:schemeClr>
            </a:outerShdw>
          </a:effectLst>
        </p:spPr>
        <p:txBody>
          <a:bodyPr anchor="ctr" lIns="45719" rIns="45719" rtlCol="0" vert="horz" wrap="square">
            <a:noAutofit/>
          </a:bodyPr>
          <a:lstStyle/>
          <a:p>
            <a:pPr>
              <a:defRPr b="1" dirty="0" lang="en-US" sz="9600">
                <a:solidFill>
                  <a:srgbClr val="f2f2f2">
                    <a:alpha val="39999"/>
                  </a:srgbClr>
                </a:solidFill>
                <a:latin typeface="+mj-lt"/>
              </a:defRPr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4" name="Freeform 10">
            <a:extLst>
              <a:ext uri="{8E12B822-8B9F-4F95-9C85-1C0E47F490B1}">
                <a16:creationId xmlns:a16="http://schemas.microsoft.com/office/drawing/2010/main" id="{76AECC95-A4E8-4017-991B-432D01281BFA}"/>
              </a:ext>
            </a:extLst>
          </p:cNvPr>
          <p:cNvSpPr/>
          <p:nvPr userDrawn="1"/>
        </p:nvSpPr>
        <p:spPr>
          <a:xfrm flipV="true" rot="10800000">
            <a:off x="1292977" y="1958470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" name="Freeform 11">
            <a:extLst>
              <a:ext uri="{6DD24BAA-894B-490E-A999-23F77709A37A}">
                <a16:creationId xmlns:a16="http://schemas.microsoft.com/office/drawing/2010/main" id="{F5008131-0D1D-40C7-9BD1-C5D4C5B5710E}"/>
              </a:ext>
            </a:extLst>
          </p:cNvPr>
          <p:cNvSpPr/>
          <p:nvPr userDrawn="1"/>
        </p:nvSpPr>
        <p:spPr>
          <a:xfrm flipV="true" rot="10800000">
            <a:off x="0" y="531426"/>
            <a:ext cx="740086" cy="740746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" name="Freeform 12">
            <a:extLst>
              <a:ext uri="{F1DC914C-3E31-46FC-B842-0CA2E9919555}">
                <a16:creationId xmlns:a16="http://schemas.microsoft.com/office/drawing/2010/main" id="{FA2A335B-2BA6-4D34-A78B-9A0935C7F86A}"/>
              </a:ext>
            </a:extLst>
          </p:cNvPr>
          <p:cNvSpPr/>
          <p:nvPr userDrawn="1"/>
        </p:nvSpPr>
        <p:spPr>
          <a:xfrm flipV="true" rot="10800000">
            <a:off x="1153946" y="301722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" name="Freeform 13">
            <a:extLst>
              <a:ext uri="{7F2DEA08-536E-4AD6-A168-7053F1107620}">
                <a16:creationId xmlns:a16="http://schemas.microsoft.com/office/drawing/2010/main" id="{F26DB9F2-6556-4C04-8C4D-F8FA71ACFB6C}"/>
              </a:ext>
            </a:extLst>
          </p:cNvPr>
          <p:cNvSpPr/>
          <p:nvPr userDrawn="1"/>
        </p:nvSpPr>
        <p:spPr>
          <a:xfrm flipV="true" rot="10800000">
            <a:off x="252718" y="812764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8" name="Freeform 14">
            <a:extLst>
              <a:ext uri="{2DF5617F-CF91-4B2C-BF2A-E2D647E02E4B}">
                <a16:creationId xmlns:a16="http://schemas.microsoft.com/office/drawing/2010/main" id="{1286EE3D-8E6F-4C4A-AB19-9AC00AFA5F90}"/>
              </a:ext>
            </a:extLst>
          </p:cNvPr>
          <p:cNvSpPr/>
          <p:nvPr userDrawn="1"/>
        </p:nvSpPr>
        <p:spPr>
          <a:xfrm flipV="true" rot="10800000">
            <a:off x="6334842" y="3839454"/>
            <a:ext cx="363518" cy="45719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9" name="Freeform 15">
            <a:extLst>
              <a:ext uri="{212BA61D-CF53-44CC-838B-7B9C8653E347}">
                <a16:creationId xmlns:a16="http://schemas.microsoft.com/office/drawing/2010/main" id="{A5392CAC-1510-4A1C-B717-D92406E9D0D5}"/>
              </a:ext>
            </a:extLst>
          </p:cNvPr>
          <p:cNvSpPr/>
          <p:nvPr userDrawn="1"/>
        </p:nvSpPr>
        <p:spPr>
          <a:xfrm flipV="true" rot="10800000">
            <a:off x="7346992" y="5038680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0" name="Freeform 16">
            <a:extLst>
              <a:ext uri="{E9AF44D7-86B1-4D29-9FA1-E8A090C12986}">
                <a16:creationId xmlns:a16="http://schemas.microsoft.com/office/drawing/2010/main" id="{DE8157B9-D235-49A9-AD11-0768E8900576}"/>
              </a:ext>
            </a:extLst>
          </p:cNvPr>
          <p:cNvSpPr/>
          <p:nvPr userDrawn="1"/>
        </p:nvSpPr>
        <p:spPr>
          <a:xfrm flipV="true" rot="10800000">
            <a:off x="6561338" y="3885517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1" name="Freeform 17">
            <a:extLst>
              <a:ext uri="{68E69EE3-C914-4F21-B080-B8F47DA3E860}">
                <a16:creationId xmlns:a16="http://schemas.microsoft.com/office/drawing/2010/main" id="{A77CBEDD-3EF1-4EA7-B78E-9E6F58BAF071}"/>
              </a:ext>
            </a:extLst>
          </p:cNvPr>
          <p:cNvSpPr/>
          <p:nvPr userDrawn="1"/>
        </p:nvSpPr>
        <p:spPr>
          <a:xfrm flipV="true" rot="10800000">
            <a:off x="11267719" y="5125028"/>
            <a:ext cx="740086" cy="740746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2" name="Freeform 18">
            <a:extLst>
              <a:ext uri="{C229399B-7A98-45C6-B00F-30AE47CA6D8C}">
                <a16:creationId xmlns:a16="http://schemas.microsoft.com/office/drawing/2010/main" id="{596362AA-30D4-40BB-BAFE-0A155A963246}"/>
              </a:ext>
            </a:extLst>
          </p:cNvPr>
          <p:cNvSpPr/>
          <p:nvPr userDrawn="1"/>
        </p:nvSpPr>
        <p:spPr>
          <a:xfrm flipV="true" rot="10800000">
            <a:off x="10393997" y="4323080"/>
            <a:ext cx="1243763" cy="124487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3" name="Freeform 19">
            <a:extLst>
              <a:ext uri="{58883D92-C0B5-4181-9BA1-1352E17AB14F}">
                <a16:creationId xmlns:a16="http://schemas.microsoft.com/office/drawing/2010/main" id="{06C6C810-FF02-4B64-B90B-A902A52709BC}"/>
              </a:ext>
            </a:extLst>
          </p:cNvPr>
          <p:cNvSpPr/>
          <p:nvPr userDrawn="1"/>
        </p:nvSpPr>
        <p:spPr>
          <a:xfrm flipV="true" rot="10800000">
            <a:off x="2307889" y="660907"/>
            <a:ext cx="363518" cy="45719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ot="10800000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EAE36978-AFFD-4170-A68C-7099E196BB6C}">
        <p14:creationId xmlns:p14="http://schemas.microsoft.com/office/powerpoint/2010/main" val="1682494595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29BC3DAD-EC6F-467A-9EA3-74BC0ACE8078}">
                <a16:creationId xmlns:a16="http://schemas.microsoft.com/office/drawing/2010/main" id="{1AC1BC69-DD74-49D3-B157-E1D6106D1C45}"/>
              </a:ext>
            </a:extLst>
          </p:cNvPr>
          <p:cNvSpPr/>
          <p:nvPr userDrawn="1"/>
        </p:nvSpPr>
        <p:spPr>
          <a:xfrm rot="0">
            <a:off x="7583305" y="4242924"/>
            <a:ext cx="1825698" cy="1656883"/>
          </a:xfrm>
          <a:custGeom>
            <a:avLst/>
            <a:gdLst/>
            <a:ahLst/>
            <a:cxnLst/>
            <a:rect b="b" l="0" r="r" t="0"/>
            <a:pathLst>
              <a:path h="421603" w="464559">
                <a:moveTo>
                  <a:pt x="428556" y="142499"/>
                </a:moveTo>
                <a:cubicBezTo>
                  <a:pt x="379979" y="156025"/>
                  <a:pt x="331401" y="169169"/>
                  <a:pt x="282919" y="182790"/>
                </a:cubicBezTo>
                <a:cubicBezTo>
                  <a:pt x="256249" y="190219"/>
                  <a:pt x="229103" y="197553"/>
                  <a:pt x="202242" y="205745"/>
                </a:cubicBezTo>
                <a:cubicBezTo>
                  <a:pt x="164142" y="217270"/>
                  <a:pt x="149283" y="223271"/>
                  <a:pt x="191574" y="184600"/>
                </a:cubicBezTo>
                <a:cubicBezTo>
                  <a:pt x="245422" y="135260"/>
                  <a:pt x="298223" y="84809"/>
                  <a:pt x="349975" y="33247"/>
                </a:cubicBezTo>
                <a:cubicBezTo>
                  <a:pt x="390837" y="-7615"/>
                  <a:pt x="393409" y="-9139"/>
                  <a:pt x="344832" y="19531"/>
                </a:cubicBezTo>
                <a:cubicBezTo>
                  <a:pt x="240533" y="81539"/>
                  <a:pt x="137853" y="146880"/>
                  <a:pt x="37841" y="214889"/>
                </a:cubicBezTo>
                <a:cubicBezTo>
                  <a:pt x="8790" y="234701"/>
                  <a:pt x="12504" y="240702"/>
                  <a:pt x="19267" y="268134"/>
                </a:cubicBezTo>
                <a:cubicBezTo>
                  <a:pt x="26030" y="295566"/>
                  <a:pt x="40317" y="341000"/>
                  <a:pt x="9742" y="393197"/>
                </a:cubicBezTo>
                <a:cubicBezTo>
                  <a:pt x="-8165" y="424058"/>
                  <a:pt x="-1879" y="426058"/>
                  <a:pt x="32697" y="416628"/>
                </a:cubicBezTo>
                <a:cubicBezTo>
                  <a:pt x="162523" y="381386"/>
                  <a:pt x="293301" y="348429"/>
                  <a:pt x="424651" y="319283"/>
                </a:cubicBezTo>
                <a:cubicBezTo>
                  <a:pt x="470752" y="308901"/>
                  <a:pt x="470847" y="307948"/>
                  <a:pt x="424175" y="309758"/>
                </a:cubicBezTo>
                <a:cubicBezTo>
                  <a:pt x="357500" y="312235"/>
                  <a:pt x="291301" y="316616"/>
                  <a:pt x="224912" y="321283"/>
                </a:cubicBezTo>
                <a:cubicBezTo>
                  <a:pt x="180144" y="324427"/>
                  <a:pt x="185002" y="321855"/>
                  <a:pt x="224912" y="296899"/>
                </a:cubicBezTo>
                <a:cubicBezTo>
                  <a:pt x="295397" y="252799"/>
                  <a:pt x="366358" y="208793"/>
                  <a:pt x="433795" y="160501"/>
                </a:cubicBezTo>
                <a:cubicBezTo>
                  <a:pt x="475324" y="131069"/>
                  <a:pt x="475991" y="129164"/>
                  <a:pt x="428556" y="142499"/>
                </a:cubicBez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  <a:lumMod val="75000"/>
                </a:schemeClr>
              </a:gs>
            </a:gsLst>
            <a:lin ang="13500000" scaled="0"/>
          </a:gradFill>
          <a:ln cap="flat" w="9525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Freeform 2">
            <a:extLst>
              <a:ext uri="{07827E27-7039-46E8-84AE-8F5B021F8B8D}">
                <a16:creationId xmlns:a16="http://schemas.microsoft.com/office/drawing/2010/main" id="{2AF5FBDF-2B61-4F4A-AF70-9249300BB305}"/>
              </a:ext>
            </a:extLst>
          </p:cNvPr>
          <p:cNvSpPr/>
          <p:nvPr userDrawn="1"/>
        </p:nvSpPr>
        <p:spPr>
          <a:xfrm rot="0">
            <a:off x="2997093" y="463484"/>
            <a:ext cx="1498853" cy="1361281"/>
          </a:xfrm>
          <a:custGeom>
            <a:avLst/>
            <a:gdLst/>
            <a:ahLst/>
            <a:cxnLst/>
            <a:rect b="b" l="0" r="r" t="0"/>
            <a:pathLst>
              <a:path h="436578" w="480699">
                <a:moveTo>
                  <a:pt x="477221" y="206921"/>
                </a:moveTo>
                <a:cubicBezTo>
                  <a:pt x="409659" y="135945"/>
                  <a:pt x="338409" y="68574"/>
                  <a:pt x="263766" y="5087"/>
                </a:cubicBezTo>
                <a:cubicBezTo>
                  <a:pt x="254241" y="-2724"/>
                  <a:pt x="254241" y="-1581"/>
                  <a:pt x="260527" y="8801"/>
                </a:cubicBezTo>
                <a:cubicBezTo>
                  <a:pt x="301961" y="76143"/>
                  <a:pt x="340442" y="145485"/>
                  <a:pt x="384352" y="211303"/>
                </a:cubicBezTo>
                <a:cubicBezTo>
                  <a:pt x="390544" y="220828"/>
                  <a:pt x="391496" y="222257"/>
                  <a:pt x="380447" y="215780"/>
                </a:cubicBezTo>
                <a:cubicBezTo>
                  <a:pt x="260623" y="145199"/>
                  <a:pt x="141560" y="72905"/>
                  <a:pt x="19354" y="6230"/>
                </a:cubicBezTo>
                <a:cubicBezTo>
                  <a:pt x="6019" y="-1009"/>
                  <a:pt x="4972" y="705"/>
                  <a:pt x="15830" y="11564"/>
                </a:cubicBezTo>
                <a:cubicBezTo>
                  <a:pt x="89744" y="85478"/>
                  <a:pt x="239096" y="227305"/>
                  <a:pt x="330631" y="318173"/>
                </a:cubicBezTo>
                <a:cubicBezTo>
                  <a:pt x="362731" y="349987"/>
                  <a:pt x="346157" y="337700"/>
                  <a:pt x="321106" y="329413"/>
                </a:cubicBezTo>
                <a:cubicBezTo>
                  <a:pt x="221856" y="296171"/>
                  <a:pt x="46215" y="236735"/>
                  <a:pt x="14497" y="228924"/>
                </a:cubicBezTo>
                <a:cubicBezTo>
                  <a:pt x="-4553" y="224257"/>
                  <a:pt x="-4553" y="225495"/>
                  <a:pt x="12877" y="233687"/>
                </a:cubicBezTo>
                <a:cubicBezTo>
                  <a:pt x="85458" y="266453"/>
                  <a:pt x="157372" y="301124"/>
                  <a:pt x="229095" y="334747"/>
                </a:cubicBezTo>
                <a:cubicBezTo>
                  <a:pt x="302628" y="369132"/>
                  <a:pt x="375970" y="405708"/>
                  <a:pt x="451885" y="434664"/>
                </a:cubicBezTo>
                <a:cubicBezTo>
                  <a:pt x="459314" y="437522"/>
                  <a:pt x="460171" y="437998"/>
                  <a:pt x="457314" y="430283"/>
                </a:cubicBezTo>
                <a:cubicBezTo>
                  <a:pt x="443605" y="396266"/>
                  <a:pt x="435592" y="360223"/>
                  <a:pt x="433597" y="323603"/>
                </a:cubicBezTo>
                <a:cubicBezTo>
                  <a:pt x="432263" y="279121"/>
                  <a:pt x="448456" y="247403"/>
                  <a:pt x="477602" y="216351"/>
                </a:cubicBezTo>
                <a:cubicBezTo>
                  <a:pt x="481793" y="211589"/>
                  <a:pt x="481793" y="211589"/>
                  <a:pt x="477221" y="206921"/>
                </a:cubicBez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  <a:lumMod val="75000"/>
                </a:schemeClr>
              </a:gs>
            </a:gsLst>
            <a:lin ang="13500000" scaled="0"/>
          </a:gradFill>
          <a:ln cap="flat" w="9525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Freeform 5">
            <a:extLst>
              <a:ext uri="{FD3C6231-2497-4261-AD1B-C640BAA6F8F2}">
                <a16:creationId xmlns:a16="http://schemas.microsoft.com/office/drawing/2010/main" id="{7A9ECACC-5AAE-43EE-B5EB-8CBD8BE7246F}"/>
              </a:ext>
            </a:extLst>
          </p:cNvPr>
          <p:cNvSpPr/>
          <p:nvPr userDrawn="1"/>
        </p:nvSpPr>
        <p:spPr>
          <a:xfrm rot="0">
            <a:off x="0" y="-17449"/>
            <a:ext cx="1815138" cy="1122349"/>
          </a:xfrm>
          <a:custGeom>
            <a:avLst/>
            <a:gdLst/>
            <a:ahLst/>
            <a:cxnLst/>
            <a:rect b="b" l="0" r="r" t="0"/>
            <a:pathLst>
              <a:path h="1271016" w="2055571">
                <a:moveTo>
                  <a:pt x="675388" y="595027"/>
                </a:moveTo>
                <a:lnTo>
                  <a:pt x="1461073" y="595027"/>
                </a:lnTo>
                <a:lnTo>
                  <a:pt x="2055571" y="0"/>
                </a:lnTo>
                <a:lnTo>
                  <a:pt x="0" y="0"/>
                </a:lnTo>
                <a:lnTo>
                  <a:pt x="0" y="1271016"/>
                </a:lnTo>
                <a:lnTo>
                  <a:pt x="675388" y="595027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" name="Diagonal Stripe 6">
            <a:extLst>
              <a:ext uri="{C703EAF0-C49E-4C12-A67C-18B657866251}">
                <a16:creationId xmlns:a16="http://schemas.microsoft.com/office/drawing/2010/main" id="{5289C761-F883-4878-8B21-485A9201AF8E}"/>
              </a:ext>
            </a:extLst>
          </p:cNvPr>
          <p:cNvSpPr/>
          <p:nvPr userDrawn="1"/>
        </p:nvSpPr>
        <p:spPr>
          <a:xfrm rot="10800000">
            <a:off x="10733385" y="5393840"/>
            <a:ext cx="1458614" cy="1458614"/>
          </a:xfrm>
          <a:prstGeom prst="diagStripe">
            <a:avLst>
              <a:gd fmla="val 35771" name="adj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>
                <a:solidFill>
                  <a:schemeClr val="tx1"/>
                </a:solidFill>
              </a:rPr>
              <a:t/>
            </a:r>
            <a:endParaRPr dirty="0" lang="en-US">
              <a:solidFill>
                <a:schemeClr val="tx1"/>
              </a:solidFill>
            </a:endParaRPr>
          </a:p>
        </p:txBody>
      </p:sp>
      <p:sp>
        <p:nvSpPr>
          <p:cNvPr id="6" name="Freeform 7">
            <a:extLst>
              <a:ext uri="{7761B5DE-4E67-4B06-A973-06A25096FA4D}">
                <a16:creationId xmlns:a16="http://schemas.microsoft.com/office/drawing/2010/main" id="{4D562302-13E0-4C75-8018-3D6E00034AA1}"/>
              </a:ext>
            </a:extLst>
          </p:cNvPr>
          <p:cNvSpPr/>
          <p:nvPr userDrawn="1"/>
        </p:nvSpPr>
        <p:spPr>
          <a:xfrm rot="10800000">
            <a:off x="715448" y="5486399"/>
            <a:ext cx="130034" cy="13015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" name="Freeform 8">
            <a:extLst>
              <a:ext uri="{5D8075B6-E02B-4C1F-B837-D4F723D02116}">
                <a16:creationId xmlns:a16="http://schemas.microsoft.com/office/drawing/2010/main" id="{E3FD1B70-DE2B-4220-A120-B919DE1A9FFB}"/>
              </a:ext>
            </a:extLst>
          </p:cNvPr>
          <p:cNvSpPr/>
          <p:nvPr userDrawn="1"/>
        </p:nvSpPr>
        <p:spPr>
          <a:xfrm rot="10800000">
            <a:off x="1" y="5996300"/>
            <a:ext cx="409515" cy="409879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8" name="Freeform 9">
            <a:extLst>
              <a:ext uri="{C07DA9D0-BD9A-4CB8-B886-B7F5F065124D}">
                <a16:creationId xmlns:a16="http://schemas.microsoft.com/office/drawing/2010/main" id="{988EF247-553E-4CC7-8AA0-ED9B7D1909AB}"/>
              </a:ext>
            </a:extLst>
          </p:cNvPr>
          <p:cNvSpPr/>
          <p:nvPr userDrawn="1"/>
        </p:nvSpPr>
        <p:spPr>
          <a:xfrm rot="10800000">
            <a:off x="638517" y="6123404"/>
            <a:ext cx="409514" cy="409878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9" name="Freeform 10">
            <a:extLst>
              <a:ext uri="{6EEC5C77-1B53-42ED-81EC-3FC7E39A4A64}">
                <a16:creationId xmlns:a16="http://schemas.microsoft.com/office/drawing/2010/main" id="{569AFB14-244E-4923-B691-3B167178513C}"/>
              </a:ext>
            </a:extLst>
          </p:cNvPr>
          <p:cNvSpPr/>
          <p:nvPr userDrawn="1"/>
        </p:nvSpPr>
        <p:spPr>
          <a:xfrm rot="10800000">
            <a:off x="139837" y="5561678"/>
            <a:ext cx="688216" cy="688828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0" name="Freeform 11">
            <a:extLst>
              <a:ext uri="{258CC9B1-F336-40F0-8D20-45770BA8B13E}">
                <a16:creationId xmlns:a16="http://schemas.microsoft.com/office/drawing/2010/main" id="{79E8DAEA-B958-4831-858A-F656D86CB5B5}"/>
              </a:ext>
            </a:extLst>
          </p:cNvPr>
          <p:cNvSpPr/>
          <p:nvPr userDrawn="1"/>
        </p:nvSpPr>
        <p:spPr>
          <a:xfrm rot="10800000">
            <a:off x="4517719" y="4641325"/>
            <a:ext cx="363518" cy="45719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1" name="Freeform 12">
            <a:extLst>
              <a:ext uri="{86DBC261-DE44-4243-9833-BCB352E160DB}">
                <a16:creationId xmlns:a16="http://schemas.microsoft.com/office/drawing/2010/main" id="{FF261A54-805D-4811-9C71-10A8C616C469}"/>
              </a:ext>
            </a:extLst>
          </p:cNvPr>
          <p:cNvSpPr/>
          <p:nvPr userDrawn="1"/>
        </p:nvSpPr>
        <p:spPr>
          <a:xfrm rot="10800000">
            <a:off x="7346992" y="1561114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2" name="Freeform 13">
            <a:extLst>
              <a:ext uri="{76037B47-3041-4EF3-9686-4002D23D4EB5}">
                <a16:creationId xmlns:a16="http://schemas.microsoft.com/office/drawing/2010/main" id="{C6BC5C7A-034B-40DF-92D3-801E503EC6DC}"/>
              </a:ext>
            </a:extLst>
          </p:cNvPr>
          <p:cNvSpPr/>
          <p:nvPr userDrawn="1"/>
        </p:nvSpPr>
        <p:spPr>
          <a:xfrm rot="10800000">
            <a:off x="4356405" y="2020007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3" name="Freeform 14">
            <a:extLst>
              <a:ext uri="{06CD31E4-60F7-45E4-A80F-B53A013A02F2}">
                <a16:creationId xmlns:a16="http://schemas.microsoft.com/office/drawing/2010/main" id="{E1AE8003-E709-4376-8A3B-265D9E59F836}"/>
              </a:ext>
            </a:extLst>
          </p:cNvPr>
          <p:cNvSpPr/>
          <p:nvPr userDrawn="1"/>
        </p:nvSpPr>
        <p:spPr>
          <a:xfrm rot="10800000">
            <a:off x="11491681" y="1436078"/>
            <a:ext cx="516124" cy="516583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4" name="Freeform 15">
            <a:extLst>
              <a:ext uri="{BC31CD27-3B60-4E6C-8361-0C41EB848AD1}">
                <a16:creationId xmlns:a16="http://schemas.microsoft.com/office/drawing/2010/main" id="{FEB0DA90-CD8C-420A-955D-60624EFA6A02}"/>
              </a:ext>
            </a:extLst>
          </p:cNvPr>
          <p:cNvSpPr/>
          <p:nvPr userDrawn="1"/>
        </p:nvSpPr>
        <p:spPr>
          <a:xfrm rot="10800000">
            <a:off x="10882363" y="1643775"/>
            <a:ext cx="867380" cy="868151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ED22D52D-680D-44B0-AD4F-A9D0F269204C}">
        <p14:creationId xmlns:p14="http://schemas.microsoft.com/office/powerpoint/2010/main" val="1682494595987"/>
      </p:ext>
    </p:extLst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slideLayouts/slideLayout12.xml" Type="http://schemas.openxmlformats.org/officeDocument/2006/relationships/slideLayout"/><Relationship Id="rId13" Target="../slideLayouts/slideLayout13.xml" Type="http://schemas.openxmlformats.org/officeDocument/2006/relationships/slideLayout"/><Relationship Id="rId14" Target="../slideLayouts/slideLayout14.xml" Type="http://schemas.openxmlformats.org/officeDocument/2006/relationships/slideLayout"/><Relationship Id="rId15" Target="../slideLayouts/slideLayout15.xml" Type="http://schemas.openxmlformats.org/officeDocument/2006/relationships/slideLayout"/><Relationship Id="rId16" Target="../slideLayouts/slideLayout16.xml" Type="http://schemas.openxmlformats.org/officeDocument/2006/relationships/slideLayout"/><Relationship Id="rId17" Target="../slideLayouts/slideLayout17.xml" Type="http://schemas.openxmlformats.org/officeDocument/2006/relationships/slideLayout"/><Relationship Id="rId18" Target="../slideLayouts/slideLayout18.xml" Type="http://schemas.openxmlformats.org/officeDocument/2006/relationships/slideLayout"/><Relationship Id="rId19" Target="../slideLayouts/slideLayout19.xml" Type="http://schemas.openxmlformats.org/officeDocument/2006/relationships/slideLayout"/><Relationship Id="rId20" Target="../slideLayouts/slideLayout20.xml" Type="http://schemas.openxmlformats.org/officeDocument/2006/relationships/slideLayout"/><Relationship Id="rId21" Target="../slideLayouts/slideLayout21.xml" Type="http://schemas.openxmlformats.org/officeDocument/2006/relationships/slideLayout"/><Relationship Id="rId22" Target="../slideLayouts/slideLayout22.xml" Type="http://schemas.openxmlformats.org/officeDocument/2006/relationships/slideLayout"/><Relationship Id="rId23" Target="../slideLayouts/slideLayout23.xml" Type="http://schemas.openxmlformats.org/officeDocument/2006/relationships/slideLayout"/><Relationship Id="rId24" Target="../slideLayouts/slideLayout24.xml" Type="http://schemas.openxmlformats.org/officeDocument/2006/relationships/slideLayout"/><Relationship Id="rId25" Target="../slideLayouts/slideLayout25.xml" Type="http://schemas.openxmlformats.org/officeDocument/2006/relationships/slideLayout"/><Relationship Id="rId26" Target="../slideLayouts/slideLayout26.xml" Type="http://schemas.openxmlformats.org/officeDocument/2006/relationships/slideLayout"/><Relationship Id="rId27" Target="../slideLayouts/slideLayout27.xml" Type="http://schemas.openxmlformats.org/officeDocument/2006/relationships/slideLayout"/><Relationship Id="rId28" Target="../slideLayouts/slideLayout28.xml" Type="http://schemas.openxmlformats.org/officeDocument/2006/relationships/slideLayout"/><Relationship Id="rId29" Target="../slideLayouts/slideLayout29.xml" Type="http://schemas.openxmlformats.org/officeDocument/2006/relationships/slideLayout"/><Relationship Id="rId30" Target="../slideLayouts/slideLayout30.xml" Type="http://schemas.openxmlformats.org/officeDocument/2006/relationships/slideLayout"/><Relationship Id="rId31" Target="../slideLayouts/slideLayout31.xml" Type="http://schemas.openxmlformats.org/officeDocument/2006/relationships/slideLayout"/><Relationship Id="rId32" Target="../slideLayouts/slideLayout32.xml" Type="http://schemas.openxmlformats.org/officeDocument/2006/relationships/slideLayout"/><Relationship Id="rId33" Target="../slideLayouts/slideLayout33.xml" Type="http://schemas.openxmlformats.org/officeDocument/2006/relationships/slideLayout"/><Relationship Id="rId34" Target="../slideLayouts/slideLayout34.xml" Type="http://schemas.openxmlformats.org/officeDocument/2006/relationships/slideLayout"/><Relationship Id="rId35" Target="../slideLayouts/slideLayout35.xml" Type="http://schemas.openxmlformats.org/officeDocument/2006/relationships/slideLayout"/><Relationship Id="rId36" Target="../slideLayouts/slideLayout36.xml" Type="http://schemas.openxmlformats.org/officeDocument/2006/relationships/slideLayout"/><Relationship Id="rId37" Target="../slideLayouts/slideLayout37.xml" Type="http://schemas.openxmlformats.org/officeDocument/2006/relationships/slideLayout"/><Relationship Id="rId38" Target="../slideLayouts/slideLayout38.xml" Type="http://schemas.openxmlformats.org/officeDocument/2006/relationships/slideLayout"/><Relationship Id="rId39" Target="../slideLayouts/slideLayout39.xml" Type="http://schemas.openxmlformats.org/officeDocument/2006/relationships/slideLayout"/><Relationship Id="rId40" Target="../slideLayouts/slideLayout40.xml" Type="http://schemas.openxmlformats.org/officeDocument/2006/relationships/slideLayout"/><Relationship Id="rId41" Target="../slideLayouts/slideLayout41.xml" Type="http://schemas.openxmlformats.org/officeDocument/2006/relationships/slideLayout"/><Relationship Id="rId42" Target="../slideLayouts/slideLayout42.xml" Type="http://schemas.openxmlformats.org/officeDocument/2006/relationships/slideLayout"/><Relationship Id="rId43" Target="../slideLayouts/slideLayout43.xml" Type="http://schemas.openxmlformats.org/officeDocument/2006/relationships/slideLayout"/><Relationship Id="rId44" Target="../slideLayouts/slideLayout44.xml" Type="http://schemas.openxmlformats.org/officeDocument/2006/relationships/slideLayout"/><Relationship Id="rId45" Target="../slideLayouts/slideLayout45.xml" Type="http://schemas.openxmlformats.org/officeDocument/2006/relationships/slideLayout"/><Relationship Id="rId46" Target="../slideLayouts/slideLayout46.xml" Type="http://schemas.openxmlformats.org/officeDocument/2006/relationships/slideLayout"/><Relationship Id="rId47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 name="slideMaster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>
            <a:extLst>
              <a:ext uri="{BF089DD4-4022-4D1D-8D37-F5F2C8C61045}">
                <a16:creationId xmlns:a16="http://schemas.microsoft.com/office/drawing/2010/main" id="{38C61C9F-2D6D-4AE5-A790-42F8C407908E}"/>
              </a:ext>
            </a:extLst>
          </p:cNvPr>
          <p:cNvSpPr/>
          <p:nvPr userDrawn="1"/>
        </p:nvSpPr>
        <p:spPr>
          <a:xfrm rot="0"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20" lIns="91440" rIns="91440" rtlCol="0" tIns="45720" vert="horz"/>
          <a:lstStyle/>
          <a:p>
            <a:pPr algn="ctr"/>
            <a:r>
              <a:rPr dirty="0" lang="en-US">
                <a:latin typeface="Roboto"/>
              </a:rPr>
              <a:t/>
            </a:r>
            <a:endParaRPr dirty="0" lang="en-US">
              <a:latin typeface="Roboto"/>
            </a:endParaRPr>
          </a:p>
        </p:txBody>
      </p:sp>
      <p:sp>
        <p:nvSpPr>
          <p:cNvPr id="3" name="Freeform 9">
            <a:extLst>
              <a:ext uri="{17FBF29F-AC6A-464C-B05E-AF6E48DEDC5F}">
                <a16:creationId xmlns:a16="http://schemas.microsoft.com/office/drawing/2010/main" id="{B014653A-2333-4F03-B5C2-A659E32712E2}"/>
              </a:ext>
            </a:extLst>
          </p:cNvPr>
          <p:cNvSpPr/>
          <p:nvPr userDrawn="1"/>
        </p:nvSpPr>
        <p:spPr>
          <a:xfrm rot="0">
            <a:off x="1847474" y="1"/>
            <a:ext cx="8497055" cy="1981200"/>
          </a:xfrm>
          <a:custGeom>
            <a:avLst/>
            <a:gdLst/>
            <a:ahLst/>
            <a:cxnLst/>
            <a:rect b="b" l="0" r="r" t="0"/>
            <a:pathLst>
              <a:path h="1981201" w="8497055">
                <a:moveTo>
                  <a:pt x="398572" y="0"/>
                </a:moveTo>
                <a:lnTo>
                  <a:pt x="8098482" y="0"/>
                </a:lnTo>
                <a:lnTo>
                  <a:pt x="8163184" y="44082"/>
                </a:lnTo>
                <a:cubicBezTo>
                  <a:pt x="8378172" y="210902"/>
                  <a:pt x="8497055" y="394311"/>
                  <a:pt x="8497055" y="586833"/>
                </a:cubicBezTo>
                <a:cubicBezTo>
                  <a:pt x="8497055" y="1356921"/>
                  <a:pt x="6594924" y="1981201"/>
                  <a:pt x="4248529" y="1981201"/>
                </a:cubicBezTo>
                <a:cubicBezTo>
                  <a:pt x="1902131" y="1981201"/>
                  <a:pt x="0" y="1356921"/>
                  <a:pt x="0" y="586832"/>
                </a:cubicBezTo>
                <a:cubicBezTo>
                  <a:pt x="0" y="394310"/>
                  <a:pt x="118883" y="210901"/>
                  <a:pt x="333871" y="44081"/>
                </a:cubicBezTo>
                <a:close/>
              </a:path>
            </a:pathLst>
          </a:custGeom>
          <a:gradFill rotWithShape="1">
            <a:gsLst>
              <a:gs pos="0">
                <a:srgbClr val="4f0c92"/>
              </a:gs>
              <a:gs pos="98000">
                <a:schemeClr val="accent1">
                  <a:alpha val="1999"/>
                  <a:lumMod val="75000"/>
                </a:schemeClr>
              </a:gs>
            </a:gsLst>
            <a:path path="circle">
              <a:fillToRect l="100000" t="100000"/>
            </a:path>
            <a:tileRect b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20" lIns="91440" rIns="91440" rtlCol="0" tIns="45720" vert="horz" wrap="square">
            <a:noAutofit/>
          </a:bodyPr>
          <a:lstStyle/>
          <a:p>
            <a:pPr algn="ctr"/>
            <a:r>
              <a:rPr dirty="0" lang="en-US">
                <a:latin typeface="Roboto"/>
              </a:rPr>
              <a:t/>
            </a:r>
            <a:endParaRPr dirty="0" lang="en-US">
              <a:latin typeface="Roboto"/>
            </a:endParaRPr>
          </a:p>
        </p:txBody>
      </p:sp>
      <p:sp>
        <p:nvSpPr>
          <p:cNvPr id="4" name="Freeform 11">
            <a:extLst>
              <a:ext uri="{9AB661A5-5B4B-4DC2-90FB-0BA91A732DCC}">
                <a16:creationId xmlns:a16="http://schemas.microsoft.com/office/drawing/2010/main" id="{AB237448-2A9F-4409-98F8-251B9E735C85}"/>
              </a:ext>
            </a:extLst>
          </p:cNvPr>
          <p:cNvSpPr/>
          <p:nvPr userDrawn="1"/>
        </p:nvSpPr>
        <p:spPr>
          <a:xfrm flipV="true" rot="0">
            <a:off x="1847474" y="4876798"/>
            <a:ext cx="8497055" cy="1981200"/>
          </a:xfrm>
          <a:custGeom>
            <a:avLst/>
            <a:gdLst/>
            <a:ahLst/>
            <a:cxnLst/>
            <a:rect b="b" l="0" r="r" t="0"/>
            <a:pathLst>
              <a:path h="1981201" w="8497055">
                <a:moveTo>
                  <a:pt x="398572" y="0"/>
                </a:moveTo>
                <a:lnTo>
                  <a:pt x="8098482" y="0"/>
                </a:lnTo>
                <a:lnTo>
                  <a:pt x="8163184" y="44082"/>
                </a:lnTo>
                <a:cubicBezTo>
                  <a:pt x="8378172" y="210902"/>
                  <a:pt x="8497055" y="394311"/>
                  <a:pt x="8497055" y="586833"/>
                </a:cubicBezTo>
                <a:cubicBezTo>
                  <a:pt x="8497055" y="1356921"/>
                  <a:pt x="6594924" y="1981201"/>
                  <a:pt x="4248529" y="1981201"/>
                </a:cubicBezTo>
                <a:cubicBezTo>
                  <a:pt x="1902131" y="1981201"/>
                  <a:pt x="0" y="1356921"/>
                  <a:pt x="0" y="586832"/>
                </a:cubicBezTo>
                <a:cubicBezTo>
                  <a:pt x="0" y="394310"/>
                  <a:pt x="118883" y="210901"/>
                  <a:pt x="333871" y="44081"/>
                </a:cubicBezTo>
                <a:close/>
              </a:path>
            </a:pathLst>
          </a:custGeom>
          <a:gradFill rotWithShape="1">
            <a:gsLst>
              <a:gs pos="0">
                <a:srgbClr val="4f0c92">
                  <a:alpha val="89703"/>
                </a:srgbClr>
              </a:gs>
              <a:gs pos="99000">
                <a:schemeClr val="accent1">
                  <a:alpha val="10000"/>
                  <a:lumMod val="75000"/>
                </a:schemeClr>
              </a:gs>
            </a:gsLst>
            <a:path path="circle">
              <a:fillToRect b="100000" r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20" lIns="91440" rIns="91440" rot="10800000" rtlCol="0" tIns="45720" vert="horz" wrap="square">
            <a:noAutofit/>
          </a:bodyPr>
          <a:lstStyle/>
          <a:p>
            <a:pPr algn="ctr"/>
            <a:r>
              <a:rPr dirty="0" lang="en-US">
                <a:latin typeface="Roboto"/>
              </a:rPr>
              <a:t/>
            </a:r>
            <a:endParaRPr dirty="0" lang="en-US">
              <a:latin typeface="Roboto"/>
            </a:endParaRPr>
          </a:p>
        </p:txBody>
      </p:sp>
      <p:sp>
        <p:nvSpPr>
          <p:cNvPr id="5" name="Title Placeholder 1">
            <a:extLst>
              <a:ext uri="{48FF898C-27D2-43A6-8814-D5F60F26826D}">
                <a16:creationId xmlns:a16="http://schemas.microsoft.com/office/drawing/2010/main" id="{367A6A36-58BB-43A0-B6A4-781CFF578C90}"/>
              </a:ext>
            </a:extLst>
          </p:cNvPr>
          <p:cNvSpPr>
            <a:spLocks noGrp="true"/>
          </p:cNvSpPr>
          <p:nvPr userDrawn="1">
            <p:ph type="title"/>
          </p:nvPr>
        </p:nvSpPr>
        <p:spPr>
          <a:xfrm rot="0"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6" name="Text Placeholder 2">
            <a:extLst>
              <a:ext uri="{11710524-C42D-4D5D-B5E2-8CEB2654F927}">
                <a16:creationId xmlns:a16="http://schemas.microsoft.com/office/drawing/2010/main" id="{54429FEF-2FFC-4008-977C-A35D8EF2A3FF}"/>
              </a:ext>
            </a:extLst>
          </p:cNvPr>
          <p:cNvSpPr>
            <a:spLocks noGrp="true"/>
          </p:cNvSpPr>
          <p:nvPr userDrawn="1">
            <p:ph idx="1" type="body"/>
          </p:nvPr>
        </p:nvSpPr>
        <p:spPr>
          <a:xfrm rot="0"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7" name="Date Placeholder 3">
            <a:extLst>
              <a:ext uri="{7073E5D6-36E4-4C98-9AE2-3B4C88C853C5}">
                <a16:creationId xmlns:a16="http://schemas.microsoft.com/office/drawing/2010/main" id="{8CBABF7D-302A-43E3-94B1-52081D75CB4A}"/>
              </a:ext>
            </a:extLst>
          </p:cNvPr>
          <p:cNvSpPr>
            <a:spLocks noGrp="true"/>
          </p:cNvSpPr>
          <p:nvPr userDrawn="1">
            <p:ph idx="2" sz="half" type="dt"/>
          </p:nvPr>
        </p:nvSpPr>
        <p:spPr>
          <a:xfrm rot="0">
            <a:off x="8382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 lvl="0">
              <a:defRPr dirty="0" 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fld id="{8E2F7784-18C4-4FA2-AA84-19DD9AE4F397}" type="datetime1">
              <a:t>4/26/2023</a:t>
            </a:fld>
            <a:endParaRPr dirty="0" lang="en-US"/>
          </a:p>
        </p:txBody>
      </p:sp>
      <p:sp>
        <p:nvSpPr>
          <p:cNvPr id="8" name="Footer Placeholder 4">
            <a:extLst>
              <a:ext uri="{10C687E4-0DEB-4904-B887-6D1471D3D51C}">
                <a16:creationId xmlns:a16="http://schemas.microsoft.com/office/drawing/2010/main" id="{E33FEB8C-9DE2-424A-9925-A36A861DB0AA}"/>
              </a:ext>
            </a:extLst>
          </p:cNvPr>
          <p:cNvSpPr>
            <a:spLocks noGrp="true"/>
          </p:cNvSpPr>
          <p:nvPr userDrawn="1">
            <p:ph idx="3" sz="quarter" type="ftr"/>
          </p:nvPr>
        </p:nvSpPr>
        <p:spPr>
          <a:xfrm rot="0"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 lvl="0">
              <a:defRPr dirty="0" 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9" name="Slide Number Placeholder 5">
            <a:extLst>
              <a:ext uri="{5830A016-6056-4EB8-AE01-8CE8A36195BE}">
                <a16:creationId xmlns:a16="http://schemas.microsoft.com/office/drawing/2010/main" id="{19E865D7-DFB6-4328-901F-DC6D634CDB9E}"/>
              </a:ext>
            </a:extLst>
          </p:cNvPr>
          <p:cNvSpPr>
            <a:spLocks noGrp="true"/>
          </p:cNvSpPr>
          <p:nvPr userDrawn="1">
            <p:ph idx="4" sz="quarter" type="sldNum"/>
          </p:nvPr>
        </p:nvSpPr>
        <p:spPr>
          <a:xfrm rot="0"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 lvl="0">
              <a:defRPr dirty="0" 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fld id="{CA5A36C1-BB45-4507-9C89-9A6E861150FB}" type="slidenum"/>
            <a:endParaRPr dirty="0"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</p:sldLayoutIdLst>
  <p:txStyles>
    <p:titleStyle>
      <a:lvl1pPr algn="l" lvl="0" rtl="false">
        <a:lnSpc>
          <a:spcPct val="90000"/>
        </a:lnSpc>
        <a:spcBef>
          <a:spcPct val="0"/>
        </a:spcBef>
        <a:buNone/>
        <a:defRPr dirty="0" lang="en-US" sz="4400">
          <a:solidFill>
            <a:schemeClr val="tx1"/>
          </a:solidFill>
          <a:latin typeface="+mj-lt"/>
        </a:defRPr>
      </a:lvl1pPr>
    </p:titleStyle>
    <p:bodyStyle>
      <a:lvl1pPr algn="l" indent="-228600" lvl="0" marL="228600" rtl="false">
        <a:lnSpc>
          <a:spcPct val="90000"/>
        </a:lnSpc>
        <a:spcBef>
          <a:spcPts val="1000"/>
        </a:spcBef>
        <a:buFont typeface="Arial"/>
        <a:buChar char="•"/>
        <a:defRPr dirty="0" lang="en-US" sz="2800">
          <a:solidFill>
            <a:schemeClr val="tx1"/>
          </a:solidFill>
          <a:latin typeface="+mn-lt"/>
        </a:defRPr>
      </a:lvl1pPr>
      <a:lvl2pPr algn="l" indent="-228600" lvl="1" marL="685800" rtl="false">
        <a:lnSpc>
          <a:spcPct val="90000"/>
        </a:lnSpc>
        <a:spcBef>
          <a:spcPts val="500"/>
        </a:spcBef>
        <a:buFont typeface="Arial"/>
        <a:buChar char="•"/>
        <a:defRPr dirty="0" lang="en-US" sz="2400">
          <a:solidFill>
            <a:schemeClr val="tx1"/>
          </a:solidFill>
          <a:latin typeface="+mn-lt"/>
        </a:defRPr>
      </a:lvl2pPr>
      <a:lvl3pPr algn="l" indent="-228600" lvl="2" marL="1143000" rtl="false">
        <a:lnSpc>
          <a:spcPct val="90000"/>
        </a:lnSpc>
        <a:spcBef>
          <a:spcPts val="500"/>
        </a:spcBef>
        <a:buFont typeface="Arial"/>
        <a:buChar char="•"/>
        <a:defRPr dirty="0" lang="en-US" sz="2000">
          <a:solidFill>
            <a:schemeClr val="tx1"/>
          </a:solidFill>
          <a:latin typeface="+mn-lt"/>
        </a:defRPr>
      </a:lvl3pPr>
      <a:lvl4pPr algn="l" indent="-228600" lvl="3" marL="1600200" rtl="false">
        <a:lnSpc>
          <a:spcPct val="90000"/>
        </a:lnSpc>
        <a:spcBef>
          <a:spcPts val="500"/>
        </a:spcBef>
        <a:buFont typeface="Arial"/>
        <a:buChar char="•"/>
        <a:defRPr dirty="0" lang="en-US" sz="1800">
          <a:solidFill>
            <a:schemeClr val="tx1"/>
          </a:solidFill>
          <a:latin typeface="+mn-lt"/>
        </a:defRPr>
      </a:lvl4pPr>
      <a:lvl5pPr algn="l" indent="-228600" lvl="4" marL="2057400" rtl="false">
        <a:lnSpc>
          <a:spcPct val="90000"/>
        </a:lnSpc>
        <a:spcBef>
          <a:spcPts val="500"/>
        </a:spcBef>
        <a:buFont typeface="Arial"/>
        <a:buChar char="•"/>
        <a:defRPr dirty="0" lang="en-US" sz="1800">
          <a:solidFill>
            <a:schemeClr val="tx1"/>
          </a:solidFill>
          <a:latin typeface="+mn-lt"/>
        </a:defRPr>
      </a:lvl5pPr>
      <a:lvl6pPr algn="l" indent="-228600" lvl="5" marL="2514600" rtl="false">
        <a:lnSpc>
          <a:spcPct val="90000"/>
        </a:lnSpc>
        <a:spcBef>
          <a:spcPts val="500"/>
        </a:spcBef>
        <a:buFont typeface="Arial"/>
        <a:buChar char="•"/>
        <a:defRPr dirty="0" lang="en-US" sz="1800">
          <a:solidFill>
            <a:schemeClr val="tx1"/>
          </a:solidFill>
          <a:latin typeface="+mn-lt"/>
        </a:defRPr>
      </a:lvl6pPr>
      <a:lvl7pPr algn="l" indent="-228600" lvl="6" marL="2971800" rtl="false">
        <a:lnSpc>
          <a:spcPct val="90000"/>
        </a:lnSpc>
        <a:spcBef>
          <a:spcPts val="500"/>
        </a:spcBef>
        <a:buFont typeface="Arial"/>
        <a:buChar char="•"/>
        <a:defRPr dirty="0" lang="en-US" sz="1800">
          <a:solidFill>
            <a:schemeClr val="tx1"/>
          </a:solidFill>
          <a:latin typeface="+mn-lt"/>
        </a:defRPr>
      </a:lvl7pPr>
      <a:lvl8pPr algn="l" indent="-228600" lvl="7" marL="3429000" rtl="false">
        <a:lnSpc>
          <a:spcPct val="90000"/>
        </a:lnSpc>
        <a:spcBef>
          <a:spcPts val="500"/>
        </a:spcBef>
        <a:buFont typeface="Arial"/>
        <a:buChar char="•"/>
        <a:defRPr dirty="0" lang="en-US" sz="1800">
          <a:solidFill>
            <a:schemeClr val="tx1"/>
          </a:solidFill>
          <a:latin typeface="+mn-lt"/>
        </a:defRPr>
      </a:lvl8pPr>
      <a:lvl9pPr algn="l" indent="-228600" lvl="8" marL="3886200" rtl="false">
        <a:lnSpc>
          <a:spcPct val="90000"/>
        </a:lnSpc>
        <a:spcBef>
          <a:spcPts val="500"/>
        </a:spcBef>
        <a:buFont typeface="Arial"/>
        <a:buChar char="•"/>
        <a:defRPr dirty="0" lang="en-US" sz="1800">
          <a:solidFill>
            <a:schemeClr val="tx1"/>
          </a:solidFill>
          <a:latin typeface="+mn-lt"/>
        </a:defRPr>
      </a:lvl9pPr>
    </p:bodyStyle>
    <p:otherStyle>
      <a:lvl1pPr algn="l" lvl="0" marL="0" rtl="false">
        <a:defRPr dirty="0" lang="en-US" sz="1800">
          <a:solidFill>
            <a:schemeClr val="tx1"/>
          </a:solidFill>
          <a:latin typeface="+mn-lt"/>
        </a:defRPr>
      </a:lvl1pPr>
      <a:lvl2pPr algn="l" lvl="1" marL="457200" rtl="false">
        <a:defRPr dirty="0" lang="en-US" sz="1800">
          <a:solidFill>
            <a:schemeClr val="tx1"/>
          </a:solidFill>
          <a:latin typeface="+mn-lt"/>
        </a:defRPr>
      </a:lvl2pPr>
      <a:lvl3pPr algn="l" lvl="2" marL="914400" rtl="false">
        <a:defRPr dirty="0" lang="en-US" sz="1800">
          <a:solidFill>
            <a:schemeClr val="tx1"/>
          </a:solidFill>
          <a:latin typeface="+mn-lt"/>
        </a:defRPr>
      </a:lvl3pPr>
      <a:lvl4pPr algn="l" lvl="3" marL="1371600" rtl="false">
        <a:defRPr dirty="0" lang="en-US" sz="1800">
          <a:solidFill>
            <a:schemeClr val="tx1"/>
          </a:solidFill>
          <a:latin typeface="+mn-lt"/>
        </a:defRPr>
      </a:lvl4pPr>
      <a:lvl5pPr algn="l" lvl="4" marL="1828800" rtl="false">
        <a:defRPr dirty="0" lang="en-US" sz="1800">
          <a:solidFill>
            <a:schemeClr val="tx1"/>
          </a:solidFill>
          <a:latin typeface="+mn-lt"/>
        </a:defRPr>
      </a:lvl5pPr>
      <a:lvl6pPr algn="l" lvl="5" marL="2286000" rtl="false">
        <a:defRPr dirty="0" lang="en-US" sz="1800">
          <a:solidFill>
            <a:schemeClr val="tx1"/>
          </a:solidFill>
          <a:latin typeface="+mn-lt"/>
        </a:defRPr>
      </a:lvl6pPr>
      <a:lvl7pPr algn="l" lvl="6" marL="2743200" rtl="false">
        <a:defRPr dirty="0" lang="en-US" sz="1800">
          <a:solidFill>
            <a:schemeClr val="tx1"/>
          </a:solidFill>
          <a:latin typeface="+mn-lt"/>
        </a:defRPr>
      </a:lvl7pPr>
      <a:lvl8pPr algn="l" lvl="7" marL="3200400" rtl="false">
        <a:defRPr dirty="0" lang="en-US" sz="1800">
          <a:solidFill>
            <a:schemeClr val="tx1"/>
          </a:solidFill>
          <a:latin typeface="+mn-lt"/>
        </a:defRPr>
      </a:lvl8pPr>
      <a:lvl9pPr algn="l" lvl="8" marL="3657600" rtl="false">
        <a:defRPr dirty="0" lang="en-US" sz="180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2" Target="../media/image9.png" Type="http://schemas.openxmlformats.org/officeDocument/2006/relationships/image"/><Relationship Id="rId1" Target="../slideLayouts/slideLayout18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2" Target="../media/image6.jpeg" Type="http://schemas.openxmlformats.org/officeDocument/2006/relationships/image"/><Relationship Id="rId1" Target="../slideLayouts/slideLayout25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2" Target="../media/image14.jpg" Type="http://schemas.openxmlformats.org/officeDocument/2006/relationships/image"/><Relationship Id="rId1" Target="../slideLayouts/slideLayout35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2" Target="../media/image15.jpg" Type="http://schemas.openxmlformats.org/officeDocument/2006/relationships/image"/><Relationship Id="rId3" Target="../media/image16.jpg" Type="http://schemas.openxmlformats.org/officeDocument/2006/relationships/image"/><Relationship Id="rId1" Target="../slideLayouts/slideLayout10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2" Target="../media/image7.jpg" Type="http://schemas.openxmlformats.org/officeDocument/2006/relationships/image"/><Relationship Id="rId3" Target="../media/image8.png" Type="http://schemas.openxmlformats.org/officeDocument/2006/relationships/image"/><Relationship Id="rId1" Target="../slideLayouts/slideLayout34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2" Target="../media/image10.jpeg" Type="http://schemas.openxmlformats.org/officeDocument/2006/relationships/image"/><Relationship Id="rId3" Target="../media/image11.jpeg" Type="http://schemas.openxmlformats.org/officeDocument/2006/relationships/image"/><Relationship Id="rId4" Target="../media/image12.jpeg" Type="http://schemas.openxmlformats.org/officeDocument/2006/relationships/image"/><Relationship Id="rId5" Target="../media/image13.jpeg" Type="http://schemas.openxmlformats.org/officeDocument/2006/relationships/image"/><Relationship Id="rId1" Target="../slideLayouts/slideLayout24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46.xml" Type="http://schemas.openxmlformats.org/officeDocument/2006/relationships/slideLayout"/></Relationships>
</file>

<file path=ppt/slides/slide1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1">
            <a:extLst>
              <a:ext uri="{6AD401B2-616E-4C47-AA10-C46C5DCFA30B}">
                <a16:creationId xmlns:a16="http://schemas.microsoft.com/office/drawing/2010/main" id="{F8FB8106-04B5-46C3-A565-3F78C5FD1FB3}"/>
              </a:ext>
            </a:extLst>
          </p:cNvPr>
          <p:cNvSpPr txBox="1"/>
          <p:nvPr/>
        </p:nvSpPr>
        <p:spPr>
          <a:xfrm rot="0">
            <a:off x="1696126" y="1947595"/>
            <a:ext cx="9052351" cy="2376868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b="1" dirty="0" lang="en-US" spc="300" sz="5000">
                <a:solidFill>
                  <a:srgbClr val="f0ffff"/>
                </a:solidFill>
                <a:effectLst>
                  <a:outerShdw dir="2700000" dist="76200">
                    <a:schemeClr val="accent2">
                      <a:alpha val="75000"/>
                    </a:schemeClr>
                  </a:outerShdw>
                </a:effectLst>
                <a:latin typeface="Oswald"/>
              </a:rPr>
              <a:t>DOMESTIC </a:t>
            </a:r>
            <a:r>
              <a:rPr b="1" dirty="0" lang="en-US" spc="300" sz="5000">
                <a:solidFill>
                  <a:srgbClr val="f0ffff"/>
                </a:solidFill>
                <a:effectLst>
                  <a:outerShdw dir="2700000" dist="76200">
                    <a:schemeClr val="accent2">
                      <a:alpha val="75000"/>
                    </a:schemeClr>
                  </a:outerShdw>
                </a:effectLst>
                <a:latin typeface="Oswald"/>
              </a:rPr>
              <a:t>VIOLENCE</a:t>
            </a:r>
          </a:p>
          <a:p>
            <a:pPr algn="ctr"/>
            <a:r>
              <a:rPr b="1" dirty="0" lang="en-US" spc="300" sz="5000">
                <a:solidFill>
                  <a:srgbClr val="f0ffff"/>
                </a:solidFill>
                <a:effectLst>
                  <a:outerShdw dir="2700000" dist="76200">
                    <a:schemeClr val="accent2">
                      <a:alpha val="75000"/>
                    </a:schemeClr>
                  </a:outerShdw>
                </a:effectLst>
                <a:latin typeface="Oswald"/>
              </a:rPr>
              <a:t>&amp; GENDER BASED VIOLENCE</a:t>
            </a:r>
            <a:br>
              <a:rPr b="1" dirty="0" lang="en-US" spc="300" sz="5000">
                <a:solidFill>
                  <a:srgbClr val="f0ffff"/>
                </a:solidFill>
                <a:effectLst>
                  <a:outerShdw dir="2700000" dist="76200">
                    <a:schemeClr val="accent2">
                      <a:alpha val="75000"/>
                    </a:schemeClr>
                  </a:outerShdw>
                </a:effectLst>
                <a:latin typeface="Oswald"/>
              </a:rPr>
            </a:br>
            <a:r>
              <a:rPr b="1" dirty="0" lang="en-US" spc="300" sz="5000">
                <a:solidFill>
                  <a:srgbClr val="f0ffff"/>
                </a:solidFill>
                <a:effectLst>
                  <a:outerShdw dir="2700000" dist="76200">
                    <a:schemeClr val="accent2">
                      <a:alpha val="75000"/>
                    </a:schemeClr>
                  </a:outerShdw>
                </a:effectLst>
                <a:latin typeface="Oswald"/>
              </a:rPr>
              <a:t>PREVENTION</a:t>
            </a:r>
            <a:endParaRPr b="1" dirty="0" lang="en-US" spc="300" sz="5000">
              <a:solidFill>
                <a:srgbClr val="f0ffff"/>
              </a:solidFill>
              <a:effectLst>
                <a:outerShdw dir="2700000" dist="76200">
                  <a:schemeClr val="accent2">
                    <a:alpha val="75000"/>
                  </a:schemeClr>
                </a:outerShdw>
              </a:effectLst>
              <a:latin typeface="Oswald"/>
            </a:endParaRPr>
          </a:p>
        </p:txBody>
      </p:sp>
      <p:sp>
        <p:nvSpPr>
          <p:cNvPr id="3" name="TextBox 10">
            <a:extLst>
              <a:ext uri="{DA10016F-A3B2-45D8-9A8E-F2F14E870905}">
                <a16:creationId xmlns:a16="http://schemas.microsoft.com/office/drawing/2010/main" id="{B6522659-BBAC-498E-9A63-F20008F13ADD}"/>
              </a:ext>
            </a:extLst>
          </p:cNvPr>
          <p:cNvSpPr txBox="1"/>
          <p:nvPr/>
        </p:nvSpPr>
        <p:spPr>
          <a:xfrm rot="0">
            <a:off x="2695365" y="4172064"/>
            <a:ext cx="7029862" cy="639937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dirty="0" lang="en-US" spc="600" sz="2400">
                <a:ln w="19050">
                  <a:solidFill>
                    <a:schemeClr val="accent2"/>
                  </a:solidFill>
                </a:ln>
                <a:solidFill>
                  <a:schemeClr val="bg1">
                    <a:alpha val="0"/>
                  </a:schemeClr>
                </a:solidFill>
                <a:effectLst>
                  <a:outerShdw blurRad="177800" dir="5400000" dist="76200">
                    <a:schemeClr val="accent1">
                      <a:alpha val="58000"/>
                    </a:schemeClr>
                  </a:outerShdw>
                </a:effectLst>
                <a:latin typeface="Oswald"/>
              </a:rPr>
              <a:t>TEAM CRYPTO SCIENTISTS</a:t>
            </a:r>
            <a:endParaRPr dirty="0" lang="en-US" spc="600" sz="2400">
              <a:ln w="19050">
                <a:solidFill>
                  <a:schemeClr val="accent2"/>
                </a:solidFill>
              </a:ln>
              <a:solidFill>
                <a:schemeClr val="bg1">
                  <a:alpha val="0"/>
                </a:schemeClr>
              </a:solidFill>
              <a:effectLst>
                <a:outerShdw blurRad="177800" dir="5400000" dist="76200">
                  <a:schemeClr val="accent1">
                    <a:alpha val="58000"/>
                  </a:schemeClr>
                </a:outerShdw>
              </a:effectLst>
              <a:latin typeface="Oswald"/>
            </a:endParaRPr>
          </a:p>
        </p:txBody>
      </p:sp>
    </p:spTree>
    <p:extLst>
      <p:ext uri="{E542E74B-3E3D-40F6-95AF-203E2195809C}">
        <p14:creationId xmlns:p14="http://schemas.microsoft.com/office/powerpoint/2010/main" val="1682494596147"/>
      </p:ext>
    </p:extLst>
  </p:cSld>
  <p:clrMapOvr>
    <a:masterClrMapping/>
  </p:clrMapOvr>
</p:sld>
</file>

<file path=ppt/slides/slide2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D0790FD9-B378-49B4-9A9C-993029734766}">
                <a16:creationId xmlns:a16="http://schemas.microsoft.com/office/drawing/2010/main" id="{ED8ED5F2-BE84-495A-A5B0-6168BBC7E812}"/>
              </a:ext>
            </a:extLst>
          </p:cNvPr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flipH="false" flipV="false" rot="0">
            <a:off x="6251228" y="894378"/>
            <a:ext cx="5069243" cy="5069243"/>
          </a:xfrm>
          <a:prstGeom prst="rect">
            <a:avLst/>
          </a:prstGeom>
          <a:noFill/>
        </p:spPr>
      </p:pic>
      <p:sp>
        <p:nvSpPr>
          <p:cNvPr id="3" name="">
            <a:extLst>
              <a:ext uri="{E0F96427-F454-489A-8342-1EEFAC7BE571}">
                <a16:creationId xmlns:a16="http://schemas.microsoft.com/office/drawing/2010/main" id="{B16D5B86-A635-4132-A8C9-AFE81AD293F8}"/>
              </a:ext>
            </a:extLst>
          </p:cNvPr>
          <p:cNvSpPr txBox="1"/>
          <p:nvPr/>
        </p:nvSpPr>
        <p:spPr>
          <a:xfrm rot="0">
            <a:off x="273681" y="1108995"/>
            <a:ext cx="4876209" cy="700887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/>
            <a:r>
              <a:rPr b="1" dirty="0" lang="en-US" spc="300" sz="4000">
                <a:solidFill>
                  <a:srgbClr val="f0ffff"/>
                </a:solidFill>
                <a:effectLst>
                  <a:outerShdw dir="2700000" dist="76200">
                    <a:schemeClr val="accent2">
                      <a:alpha val="75000"/>
                    </a:schemeClr>
                  </a:outerShdw>
                </a:effectLst>
                <a:latin typeface="Oswald"/>
              </a:rPr>
              <a:t>DOMESTIC VIOLENCE</a:t>
            </a:r>
            <a:endParaRPr b="1" dirty="0" lang="en-US" spc="300" sz="4000">
              <a:solidFill>
                <a:srgbClr val="f0ffff"/>
              </a:solidFill>
              <a:effectLst>
                <a:outerShdw dir="2700000" dist="76200">
                  <a:schemeClr val="accent2">
                    <a:alpha val="75000"/>
                  </a:schemeClr>
                </a:outerShdw>
              </a:effectLst>
              <a:latin typeface="Oswald"/>
            </a:endParaRPr>
          </a:p>
        </p:txBody>
      </p:sp>
      <p:sp>
        <p:nvSpPr>
          <p:cNvPr id="4" name="">
            <a:extLst>
              <a:ext uri="{4F9587BA-8A66-41E6-B9C8-3BDB331AD151}">
                <a16:creationId xmlns:a16="http://schemas.microsoft.com/office/drawing/2010/main" id="{C790D5FF-146E-4E1B-8EE3-F68F0F72FD71}"/>
              </a:ext>
            </a:extLst>
          </p:cNvPr>
          <p:cNvSpPr/>
          <p:nvPr/>
        </p:nvSpPr>
        <p:spPr>
          <a:xfrm rot="0">
            <a:off x="1021784" y="1966664"/>
            <a:ext cx="4636111" cy="3291039"/>
          </a:xfrm>
          <a:prstGeom prst="rect">
            <a:avLst/>
          </a:prstGeom>
        </p:spPr>
        <p:txBody>
          <a:bodyPr rtlCol="0"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dirty="0" lang="en-ID" sz="2000">
                <a:solidFill>
                  <a:schemeClr val="bg1"/>
                </a:solidFill>
                <a:latin typeface="Oswald"/>
              </a:rPr>
              <a:t>Domestic violence is</a:t>
            </a:r>
            <a:r>
              <a:rPr dirty="0" lang="en-ID" sz="2000">
                <a:solidFill>
                  <a:schemeClr val="bg1"/>
                </a:solidFill>
                <a:latin typeface="Oswald"/>
              </a:rPr>
              <a:t> </a:t>
            </a:r>
            <a:r>
              <a:rPr b="1" dirty="0" lang="en-ID" sz="2000">
                <a:solidFill>
                  <a:schemeClr val="bg1"/>
                </a:solidFill>
                <a:latin typeface="Oswald"/>
              </a:rPr>
              <a:t>violence committed by someone in the victim's domestic circle</a:t>
            </a:r>
            <a:r>
              <a:rPr dirty="0" lang="en-ID" sz="2000">
                <a:solidFill>
                  <a:schemeClr val="bg1"/>
                </a:solidFill>
                <a:latin typeface="Oswald"/>
              </a:rPr>
              <a:t>. This includes partners and ex-partners, immediate family members, other relatives and family friends. The term 'domestic violence' is used when there is a close relationship between the offender and the victim.</a:t>
            </a:r>
            <a:endParaRPr dirty="0" lang="en-ID" sz="2000">
              <a:solidFill>
                <a:schemeClr val="bg1"/>
              </a:solidFill>
              <a:latin typeface="Oswald"/>
            </a:endParaRPr>
          </a:p>
        </p:txBody>
      </p:sp>
    </p:spTree>
    <p:extLst>
      <p:ext uri="{A6F52D8C-AA08-4D16-A321-9C1B1A668FE9}">
        <p14:creationId xmlns:p14="http://schemas.microsoft.com/office/powerpoint/2010/main" val="1682494596149"/>
      </p:ext>
    </p:extLst>
  </p:cSld>
  <p:clrMapOvr>
    <a:masterClrMapping/>
  </p:clrMapOvr>
</p:sld>
</file>

<file path=ppt/slides/slide3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4">
            <a:extLst>
              <a:ext uri="{92F83CA2-1F2C-48E2-81D6-791E797A2E6A}">
                <a16:creationId xmlns:a16="http://schemas.microsoft.com/office/drawing/2010/main" id="{FC6F07EB-D6EC-4E9B-BF5E-A846723CB9C6}"/>
              </a:ext>
            </a:extLst>
          </p:cNvPr>
          <p:cNvPicPr>
            <a:picLocks noChangeAspect="true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srgbClr val="ffffff"/>
            </a:duotone>
          </a:blip>
          <a:srcRect l="5551" r="5551"/>
          <a:stretch>
            <a:fillRect/>
          </a:stretch>
        </p:blipFill>
        <p:spPr>
          <a:xfrm rot="0">
            <a:off x="1513321" y="950593"/>
            <a:ext cx="3915930" cy="2478407"/>
          </a:xfrm>
          <a:prstGeom prst="snip2DiagRect">
            <a:avLst>
              <a:gd fmla="val 0" name="adj1"/>
              <a:gd fmla="val 22594" name="adj2"/>
            </a:avLst>
          </a:prstGeom>
          <a:noFill/>
        </p:spPr>
      </p:pic>
      <p:pic>
        <p:nvPicPr>
          <p:cNvPr id="3" name="Picture Placeholder 6">
            <a:extLst>
              <a:ext uri="{D2660896-5B1C-40D7-82DE-C560E70E2DB7}">
                <a16:creationId xmlns:a16="http://schemas.microsoft.com/office/drawing/2010/main" id="{C26B91ED-B549-4D44-9FCB-92638E8FED46}"/>
              </a:ext>
            </a:extLst>
          </p:cNvPr>
          <p:cNvPicPr>
            <a:picLocks noChangeAspect="true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srgbClr val="ffffff"/>
            </a:duotone>
          </a:blip>
          <a:srcRect l="5551" r="5551"/>
          <a:stretch>
            <a:fillRect/>
          </a:stretch>
        </p:blipFill>
        <p:spPr>
          <a:xfrm flipH="true" rot="0">
            <a:off x="1513321" y="3622730"/>
            <a:ext cx="3915930" cy="2478407"/>
          </a:xfrm>
          <a:prstGeom prst="snip2DiagRect">
            <a:avLst>
              <a:gd fmla="val 0" name="adj1"/>
              <a:gd fmla="val 22594" name="adj2"/>
            </a:avLst>
          </a:prstGeom>
          <a:noFill/>
        </p:spPr>
      </p:pic>
      <p:pic>
        <p:nvPicPr>
          <p:cNvPr id="4" name="Picture Placeholder 8">
            <a:extLst>
              <a:ext uri="{259FB962-4642-4FF4-B64F-E3FAA58BC0CA}">
                <a16:creationId xmlns:a16="http://schemas.microsoft.com/office/drawing/2010/main" id="{2B489C1E-07BB-4BF0-840A-508E5ACB69AD}"/>
              </a:ext>
            </a:extLst>
          </p:cNvPr>
          <p:cNvPicPr>
            <a:picLocks noChangeAspect="true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srgbClr val="ffffff"/>
            </a:duotone>
          </a:blip>
          <a:srcRect l="5551" r="5551"/>
          <a:stretch>
            <a:fillRect/>
          </a:stretch>
        </p:blipFill>
        <p:spPr>
          <a:xfrm flipH="true" rot="0">
            <a:off x="6790972" y="964701"/>
            <a:ext cx="3915930" cy="2478407"/>
          </a:xfrm>
          <a:prstGeom prst="snip2DiagRect">
            <a:avLst>
              <a:gd fmla="val 0" name="adj1"/>
              <a:gd fmla="val 22594" name="adj2"/>
            </a:avLst>
          </a:prstGeom>
          <a:noFill/>
        </p:spPr>
      </p:pic>
      <p:pic>
        <p:nvPicPr>
          <p:cNvPr id="5" name="Picture Placeholder 10">
            <a:extLst>
              <a:ext uri="{B7604A57-B191-4ABF-967A-E94B97CF918A}">
                <a16:creationId xmlns:a16="http://schemas.microsoft.com/office/drawing/2010/main" id="{101A99AD-7608-4F42-AFCD-E430E7229CCD}"/>
              </a:ext>
            </a:extLst>
          </p:cNvPr>
          <p:cNvPicPr>
            <a:picLocks noChangeAspect="true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srgbClr val="ffffff"/>
            </a:duotone>
          </a:blip>
          <a:srcRect l="5551" r="5551"/>
          <a:stretch>
            <a:fillRect/>
          </a:stretch>
        </p:blipFill>
        <p:spPr>
          <a:xfrm rot="0">
            <a:off x="6762748" y="3622730"/>
            <a:ext cx="3915930" cy="2478407"/>
          </a:xfrm>
          <a:prstGeom prst="snip2DiagRect">
            <a:avLst>
              <a:gd fmla="val 0" name="adj1"/>
              <a:gd fmla="val 22594" name="adj2"/>
            </a:avLst>
          </a:prstGeom>
          <a:noFill/>
        </p:spPr>
      </p:pic>
      <p:sp>
        <p:nvSpPr>
          <p:cNvPr id="6" name="Freeform 16">
            <a:extLst>
              <a:ext uri="{2B0C5232-262D-41FE-B77A-61408F0BA692}">
                <a16:creationId xmlns:a16="http://schemas.microsoft.com/office/drawing/2010/main" id="{200CF71D-EFE1-452E-BB0F-DE3C67A99086}"/>
              </a:ext>
            </a:extLst>
          </p:cNvPr>
          <p:cNvSpPr/>
          <p:nvPr/>
        </p:nvSpPr>
        <p:spPr>
          <a:xfrm flipH="true" rot="10800000">
            <a:off x="7310762" y="4641325"/>
            <a:ext cx="363518" cy="45719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" name="Freeform 17">
            <a:extLst>
              <a:ext uri="{B126B86E-1223-4FF9-AA93-EF29B6F3FDBB}">
                <a16:creationId xmlns:a16="http://schemas.microsoft.com/office/drawing/2010/main" id="{44BEFC16-A57D-4DA1-918D-5C84F344F6BF}"/>
              </a:ext>
            </a:extLst>
          </p:cNvPr>
          <p:cNvSpPr/>
          <p:nvPr/>
        </p:nvSpPr>
        <p:spPr>
          <a:xfrm flipH="true" rot="10800000">
            <a:off x="4610004" y="1561114"/>
            <a:ext cx="235002" cy="235210"/>
          </a:xfrm>
          <a:custGeom>
            <a:avLst/>
            <a:gdLst/>
            <a:ahLst/>
            <a:cxnLst/>
            <a:rect b="b" l="0" r="r" t="0"/>
            <a:pathLst>
              <a:path h="794194" w="793488">
                <a:moveTo>
                  <a:pt x="0" y="0"/>
                </a:moveTo>
                <a:lnTo>
                  <a:pt x="793489" y="0"/>
                </a:lnTo>
                <a:lnTo>
                  <a:pt x="793489" y="794195"/>
                </a:lnTo>
                <a:lnTo>
                  <a:pt x="0" y="794195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3500000" scaled="0"/>
          </a:gradFill>
          <a:ln cap="flat" w="9512">
            <a:noFill/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8" name="Freeform 18">
            <a:extLst>
              <a:ext uri="{5BA6742A-65BC-4228-8C46-BDA59CA45923}">
                <a16:creationId xmlns:a16="http://schemas.microsoft.com/office/drawing/2010/main" id="{32818251-9D4C-4275-B02E-7932F5C4948C}"/>
              </a:ext>
            </a:extLst>
          </p:cNvPr>
          <p:cNvSpPr/>
          <p:nvPr/>
        </p:nvSpPr>
        <p:spPr>
          <a:xfrm flipH="true" rot="10800000">
            <a:off x="7095509" y="2020007"/>
            <a:ext cx="740085" cy="740744"/>
          </a:xfrm>
          <a:custGeom>
            <a:avLst/>
            <a:gdLst/>
            <a:ahLst/>
            <a:cxnLst/>
            <a:rect b="b" l="0" r="r" t="0"/>
            <a:pathLst>
              <a:path h="1986248" w="1984482">
                <a:moveTo>
                  <a:pt x="0" y="0"/>
                </a:moveTo>
                <a:lnTo>
                  <a:pt x="1984483" y="0"/>
                </a:lnTo>
                <a:lnTo>
                  <a:pt x="1984483" y="1986248"/>
                </a:lnTo>
                <a:lnTo>
                  <a:pt x="0" y="1986248"/>
                </a:lnTo>
                <a:close/>
              </a:path>
            </a:pathLst>
          </a:custGeom>
          <a:noFill/>
          <a:ln cap="flat" w="9512">
            <a:gradFill rotWithShape="1"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prstDash val="solid"/>
            <a:miter lim="800000"/>
          </a:ln>
        </p:spPr>
        <p:txBody>
          <a:bodyPr anchor="ctr" rtlCol="0" vert="horz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9" name="TextBox 24">
            <a:extLst>
              <a:ext uri="{7B8D9D13-9591-4455-B7D9-7C785E596EE1}">
                <a16:creationId xmlns:a16="http://schemas.microsoft.com/office/drawing/2010/main" id="{B9B8A5BA-F2E8-4E34-8455-DD557F053DD6}"/>
              </a:ext>
            </a:extLst>
          </p:cNvPr>
          <p:cNvSpPr txBox="1"/>
          <p:nvPr/>
        </p:nvSpPr>
        <p:spPr>
          <a:xfrm rot="0">
            <a:off x="3469729" y="2952750"/>
            <a:ext cx="5252551" cy="1081792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b="1" dirty="0" lang="en-US" spc="300" sz="6500">
                <a:solidFill>
                  <a:schemeClr val="accent3">
                    <a:lumMod val="75000"/>
                  </a:schemeClr>
                </a:solidFill>
                <a:effectLst>
                  <a:outerShdw dir="2700000" dist="76200">
                    <a:schemeClr val="accent2">
                      <a:alpha val="75000"/>
                    </a:schemeClr>
                  </a:outerShdw>
                </a:effectLst>
                <a:latin typeface="Oswald"/>
              </a:rPr>
              <a:t>CAMPAIGNS</a:t>
            </a:r>
            <a:endParaRPr b="1" dirty="0" lang="en-US" spc="300" sz="6500">
              <a:solidFill>
                <a:schemeClr val="accent3">
                  <a:lumMod val="75000"/>
                </a:schemeClr>
              </a:solidFill>
              <a:effectLst>
                <a:outerShdw dir="2700000" dist="76200">
                  <a:schemeClr val="accent2">
                    <a:alpha val="75000"/>
                  </a:schemeClr>
                </a:outerShdw>
              </a:effectLst>
              <a:latin typeface="Oswald"/>
            </a:endParaRPr>
          </a:p>
        </p:txBody>
      </p:sp>
      <p:grpSp>
        <p:nvGrpSpPr>
          <p:cNvPr id="10" name="Group 25">
            <a:extLst>
              <a:ext uri="{D6335EB1-419B-4146-8FCE-84AF6DFCF3AF}">
                <a16:creationId xmlns:a16="http://schemas.microsoft.com/office/drawing/2010/main" id="{01D7E9FA-89D1-4515-A33D-F5AF642848F3}"/>
              </a:ext>
            </a:extLst>
          </p:cNvPr>
          <p:cNvGrpSpPr/>
          <p:nvPr/>
        </p:nvGrpSpPr>
        <p:grpSpPr>
          <a:xfrm rot="0">
            <a:off x="1298736" y="621684"/>
            <a:ext cx="953658" cy="953658"/>
            <a:chOff x="1618092" y="3539771"/>
            <a:chExt cx="953658" cy="953658"/>
          </a:xfrm>
        </p:grpSpPr>
        <p:sp>
          <p:nvSpPr>
            <p:cNvPr id="11" name="Oval 83">
              <a:extLst>
                <a:ext uri="{51064E63-025C-46EB-96A2-521801953BDB}">
                  <a16:creationId xmlns:a16="http://schemas.microsoft.com/office/drawing/2010/main" id="{65451AF0-2CFB-46E3-86B0-1467FFA1C519}"/>
                </a:ext>
              </a:extLst>
            </p:cNvPr>
            <p:cNvSpPr/>
            <p:nvPr/>
          </p:nvSpPr>
          <p:spPr>
            <a:xfrm rot="0">
              <a:off x="1618092" y="3539771"/>
              <a:ext cx="953658" cy="953658"/>
            </a:xfrm>
            <a:prstGeom prst="snip2DiagRect">
              <a:avLst/>
            </a:prstGeom>
            <a:solidFill>
              <a:schemeClr val="accent2">
                <a:alpha val="19999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 vert="horz"/>
            <a:lstStyle/>
            <a:p>
              <a:pPr algn="ctr"/>
              <a:r>
                <a:rPr b="1" dirty="0" lang="en-US" sz="1400">
                  <a:latin typeface="Oxanium"/>
                </a:rPr>
                <a:t/>
              </a:r>
              <a:endParaRPr b="1" dirty="0" lang="en-US" sz="1400">
                <a:latin typeface="Oxanium"/>
              </a:endParaRPr>
            </a:p>
          </p:txBody>
        </p:sp>
        <p:sp>
          <p:nvSpPr>
            <p:cNvPr id="12" name="Oval 84">
              <a:extLst>
                <a:ext uri="{F65FE636-BC64-4985-A4DB-1BA5517D9745}">
                  <a16:creationId xmlns:a16="http://schemas.microsoft.com/office/drawing/2010/main" id="{352F6633-E59E-49FC-8E2E-AB982A71978B}"/>
                </a:ext>
              </a:extLst>
            </p:cNvPr>
            <p:cNvSpPr/>
            <p:nvPr/>
          </p:nvSpPr>
          <p:spPr>
            <a:xfrm rot="0">
              <a:off x="1745138" y="3666817"/>
              <a:ext cx="699566" cy="699566"/>
            </a:xfrm>
            <a:prstGeom prst="snip2Diag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 vert="horz"/>
            <a:lstStyle/>
            <a:p>
              <a:pPr algn="ctr"/>
              <a:r>
                <a:rPr b="1" dirty="0" lang="en-US" sz="1400">
                  <a:latin typeface="Oxanium"/>
                </a:rPr>
                <a:t>01</a:t>
              </a:r>
              <a:endParaRPr b="1" dirty="0" lang="en-US" sz="1400">
                <a:latin typeface="Oxanium"/>
              </a:endParaRPr>
            </a:p>
          </p:txBody>
        </p:sp>
      </p:grpSp>
      <p:grpSp>
        <p:nvGrpSpPr>
          <p:cNvPr id="13" name="Group 28">
            <a:extLst>
              <a:ext uri="{83587C72-AC39-45BC-99FE-F706F9F70975}">
                <a16:creationId xmlns:a16="http://schemas.microsoft.com/office/drawing/2010/main" id="{65152894-0DD6-47D3-AD25-0F89DCC7509D}"/>
              </a:ext>
            </a:extLst>
          </p:cNvPr>
          <p:cNvGrpSpPr/>
          <p:nvPr/>
        </p:nvGrpSpPr>
        <p:grpSpPr>
          <a:xfrm rot="0">
            <a:off x="1298736" y="3525636"/>
            <a:ext cx="953658" cy="953658"/>
            <a:chOff x="1618092" y="3539771"/>
            <a:chExt cx="953658" cy="953658"/>
          </a:xfrm>
        </p:grpSpPr>
        <p:sp>
          <p:nvSpPr>
            <p:cNvPr id="14" name="Oval 83">
              <a:extLst>
                <a:ext uri="{A1CF1D88-C2D1-4FC1-AFE3-785D84FA33FF}">
                  <a16:creationId xmlns:a16="http://schemas.microsoft.com/office/drawing/2010/main" id="{FA1A29C6-F821-445C-A9BA-1B980D4C187E}"/>
                </a:ext>
              </a:extLst>
            </p:cNvPr>
            <p:cNvSpPr/>
            <p:nvPr/>
          </p:nvSpPr>
          <p:spPr>
            <a:xfrm rot="0">
              <a:off x="1618092" y="3539771"/>
              <a:ext cx="953658" cy="953658"/>
            </a:xfrm>
            <a:prstGeom prst="snip2DiagRect">
              <a:avLst/>
            </a:prstGeom>
            <a:solidFill>
              <a:schemeClr val="accent2">
                <a:alpha val="19999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 vert="horz"/>
            <a:lstStyle/>
            <a:p>
              <a:pPr algn="ctr"/>
              <a:r>
                <a:rPr b="1" dirty="0" lang="en-US" sz="1400">
                  <a:latin typeface="Oxanium"/>
                </a:rPr>
                <a:t/>
              </a:r>
              <a:endParaRPr b="1" dirty="0" lang="en-US" sz="1400">
                <a:latin typeface="Oxanium"/>
              </a:endParaRPr>
            </a:p>
          </p:txBody>
        </p:sp>
        <p:sp>
          <p:nvSpPr>
            <p:cNvPr id="15" name="Oval 84">
              <a:extLst>
                <a:ext uri="{491CE6B1-4502-4554-865B-29AB759830E2}">
                  <a16:creationId xmlns:a16="http://schemas.microsoft.com/office/drawing/2010/main" id="{723FC66F-BE70-410C-847D-AB2E2E6197BF}"/>
                </a:ext>
              </a:extLst>
            </p:cNvPr>
            <p:cNvSpPr/>
            <p:nvPr/>
          </p:nvSpPr>
          <p:spPr>
            <a:xfrm rot="0">
              <a:off x="1745138" y="3666817"/>
              <a:ext cx="699566" cy="699566"/>
            </a:xfrm>
            <a:prstGeom prst="snip2Diag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 vert="horz"/>
            <a:lstStyle/>
            <a:p>
              <a:pPr algn="ctr"/>
              <a:r>
                <a:rPr b="1" dirty="0" lang="en-US" sz="1400">
                  <a:latin typeface="Oxanium"/>
                </a:rPr>
                <a:t>02</a:t>
              </a:r>
              <a:endParaRPr b="1" dirty="0" lang="en-US" sz="1400">
                <a:latin typeface="Oxanium"/>
              </a:endParaRPr>
            </a:p>
          </p:txBody>
        </p:sp>
      </p:grpSp>
      <p:grpSp>
        <p:nvGrpSpPr>
          <p:cNvPr id="16" name="Group 31">
            <a:extLst>
              <a:ext uri="{BEF1E463-FD95-4831-92BB-9C6A88096645}">
                <a16:creationId xmlns:a16="http://schemas.microsoft.com/office/drawing/2010/main" id="{FCE70521-B688-4F4C-9477-61C4A2354856}"/>
              </a:ext>
            </a:extLst>
          </p:cNvPr>
          <p:cNvGrpSpPr/>
          <p:nvPr/>
        </p:nvGrpSpPr>
        <p:grpSpPr>
          <a:xfrm rot="0">
            <a:off x="10057781" y="621684"/>
            <a:ext cx="953658" cy="953658"/>
            <a:chOff x="1618092" y="3539771"/>
            <a:chExt cx="953658" cy="953658"/>
          </a:xfrm>
        </p:grpSpPr>
        <p:sp>
          <p:nvSpPr>
            <p:cNvPr id="17" name="Oval 83">
              <a:extLst>
                <a:ext uri="{AB8E7AF9-2769-4235-A364-5BEE2CB94DA6}">
                  <a16:creationId xmlns:a16="http://schemas.microsoft.com/office/drawing/2010/main" id="{401829D3-09EC-4E68-B558-873F37F55CFB}"/>
                </a:ext>
              </a:extLst>
            </p:cNvPr>
            <p:cNvSpPr/>
            <p:nvPr/>
          </p:nvSpPr>
          <p:spPr>
            <a:xfrm rot="0">
              <a:off x="1618092" y="3539771"/>
              <a:ext cx="953658" cy="953658"/>
            </a:xfrm>
            <a:prstGeom prst="snip2DiagRect">
              <a:avLst/>
            </a:prstGeom>
            <a:solidFill>
              <a:schemeClr val="accent2">
                <a:alpha val="19999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 vert="horz"/>
            <a:lstStyle/>
            <a:p>
              <a:pPr algn="ctr"/>
              <a:r>
                <a:rPr b="1" dirty="0" lang="en-US" sz="1400">
                  <a:latin typeface="Oxanium"/>
                </a:rPr>
                <a:t/>
              </a:r>
              <a:endParaRPr b="1" dirty="0" lang="en-US" sz="1400">
                <a:latin typeface="Oxanium"/>
              </a:endParaRPr>
            </a:p>
          </p:txBody>
        </p:sp>
        <p:sp>
          <p:nvSpPr>
            <p:cNvPr id="18" name="Oval 84">
              <a:extLst>
                <a:ext uri="{DD4893C8-6D8E-49D2-A34C-23BEEA41578D}">
                  <a16:creationId xmlns:a16="http://schemas.microsoft.com/office/drawing/2010/main" id="{63CA6F6B-30C2-48AB-8625-B99498E1E232}"/>
                </a:ext>
              </a:extLst>
            </p:cNvPr>
            <p:cNvSpPr/>
            <p:nvPr/>
          </p:nvSpPr>
          <p:spPr>
            <a:xfrm rot="0">
              <a:off x="1745138" y="3666817"/>
              <a:ext cx="699566" cy="699566"/>
            </a:xfrm>
            <a:prstGeom prst="snip2Diag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 vert="horz"/>
            <a:lstStyle/>
            <a:p>
              <a:pPr algn="ctr"/>
              <a:r>
                <a:rPr b="1" dirty="0" lang="en-US" sz="1400">
                  <a:latin typeface="Oxanium"/>
                </a:rPr>
                <a:t>03</a:t>
              </a:r>
              <a:endParaRPr b="1" dirty="0" lang="en-US" sz="1400">
                <a:latin typeface="Oxanium"/>
              </a:endParaRPr>
            </a:p>
          </p:txBody>
        </p:sp>
      </p:grpSp>
      <p:grpSp>
        <p:nvGrpSpPr>
          <p:cNvPr id="19" name="Group 34">
            <a:extLst>
              <a:ext uri="{F9D22A40-F235-4554-AA21-4A7491A6A916}">
                <a16:creationId xmlns:a16="http://schemas.microsoft.com/office/drawing/2010/main" id="{C17E71A5-6A67-4EF2-9AD0-B88CA9B4A63D}"/>
              </a:ext>
            </a:extLst>
          </p:cNvPr>
          <p:cNvGrpSpPr/>
          <p:nvPr/>
        </p:nvGrpSpPr>
        <p:grpSpPr>
          <a:xfrm rot="0">
            <a:off x="10057781" y="3525636"/>
            <a:ext cx="953658" cy="953658"/>
            <a:chOff x="1618092" y="3539771"/>
            <a:chExt cx="953658" cy="953658"/>
          </a:xfrm>
        </p:grpSpPr>
        <p:sp>
          <p:nvSpPr>
            <p:cNvPr id="20" name="Oval 83">
              <a:extLst>
                <a:ext uri="{E96E4490-CBDA-4B84-889E-2680781191DC}">
                  <a16:creationId xmlns:a16="http://schemas.microsoft.com/office/drawing/2010/main" id="{59660A27-4097-4CAC-B0EE-4AA6CFBD726D}"/>
                </a:ext>
              </a:extLst>
            </p:cNvPr>
            <p:cNvSpPr/>
            <p:nvPr/>
          </p:nvSpPr>
          <p:spPr>
            <a:xfrm rot="0">
              <a:off x="1618092" y="3539771"/>
              <a:ext cx="953658" cy="953658"/>
            </a:xfrm>
            <a:prstGeom prst="snip2DiagRect">
              <a:avLst/>
            </a:prstGeom>
            <a:solidFill>
              <a:schemeClr val="accent2">
                <a:alpha val="19999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 vert="horz"/>
            <a:lstStyle/>
            <a:p>
              <a:pPr algn="ctr"/>
              <a:r>
                <a:rPr b="1" dirty="0" lang="en-US" sz="1400">
                  <a:latin typeface="Oxanium"/>
                </a:rPr>
                <a:t/>
              </a:r>
              <a:endParaRPr b="1" dirty="0" lang="en-US" sz="1400">
                <a:latin typeface="Oxanium"/>
              </a:endParaRPr>
            </a:p>
          </p:txBody>
        </p:sp>
        <p:sp>
          <p:nvSpPr>
            <p:cNvPr id="21" name="Oval 84">
              <a:extLst>
                <a:ext uri="{031DBDC7-2503-4DEB-803E-42F5E6B66683}">
                  <a16:creationId xmlns:a16="http://schemas.microsoft.com/office/drawing/2010/main" id="{96C377A3-B3D4-4F71-A685-27BFFD8D10C4}"/>
                </a:ext>
              </a:extLst>
            </p:cNvPr>
            <p:cNvSpPr/>
            <p:nvPr/>
          </p:nvSpPr>
          <p:spPr>
            <a:xfrm rot="0">
              <a:off x="1745138" y="3666817"/>
              <a:ext cx="699566" cy="699566"/>
            </a:xfrm>
            <a:prstGeom prst="snip2Diag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 vert="horz"/>
            <a:lstStyle/>
            <a:p>
              <a:pPr algn="ctr"/>
              <a:r>
                <a:rPr b="1" dirty="0" lang="en-US" sz="1400">
                  <a:latin typeface="Oxanium"/>
                </a:rPr>
                <a:t>04</a:t>
              </a:r>
              <a:endParaRPr b="1" dirty="0" lang="en-US" sz="1400">
                <a:latin typeface="Oxanium"/>
              </a:endParaRPr>
            </a:p>
          </p:txBody>
        </p:sp>
      </p:grpSp>
      <p:sp>
        <p:nvSpPr>
          <p:cNvPr id="22" name="">
            <a:extLst>
              <a:ext uri="{E590B227-251C-4CBE-BDF4-8ADA8EA28ECF}">
                <a16:creationId xmlns:a16="http://schemas.microsoft.com/office/drawing/2010/main" id="{77CBB8E9-34FD-48F5-B26D-4CEE2A23D0B0}"/>
              </a:ext>
            </a:extLst>
          </p:cNvPr>
          <p:cNvSpPr/>
          <p:nvPr/>
        </p:nvSpPr>
        <p:spPr>
          <a:xfrm rot="0">
            <a:off x="1968055" y="1806521"/>
            <a:ext cx="3032922" cy="1005611"/>
          </a:xfrm>
          <a:prstGeom prst="rect">
            <a:avLst/>
          </a:prstGeom>
        </p:spPr>
        <p:txBody>
          <a:bodyPr rtlCol="0" vert="horz" wrap="square">
            <a:spAutoFit/>
          </a:bodyPr>
          <a:lstStyle/>
          <a:p>
            <a:pPr algn="ctr"/>
            <a:r>
              <a:rPr b="1" dirty="0" lang="en-US" spc="300" sz="3000">
                <a:solidFill>
                  <a:schemeClr val="accent1">
                    <a:lumMod val="75000"/>
                  </a:schemeClr>
                </a:solidFill>
                <a:latin typeface="Oxanium"/>
              </a:rPr>
              <a:t>PSYCHOLOGY TEST </a:t>
            </a:r>
            <a:endParaRPr b="1" dirty="0" lang="en-US" spc="300" sz="3000">
              <a:solidFill>
                <a:schemeClr val="accent1">
                  <a:lumMod val="75000"/>
                </a:schemeClr>
              </a:solidFill>
              <a:latin typeface="Oxanium"/>
            </a:endParaRPr>
          </a:p>
        </p:txBody>
      </p:sp>
      <p:sp>
        <p:nvSpPr>
          <p:cNvPr id="23" name="">
            <a:extLst>
              <a:ext uri="{503888A6-6B4B-4C97-B982-E2C32608867C}">
                <a16:creationId xmlns:a16="http://schemas.microsoft.com/office/drawing/2010/main" id="{EA8C74F8-754E-4D3E-8708-1A1B0CFEA6C2}"/>
              </a:ext>
            </a:extLst>
          </p:cNvPr>
          <p:cNvSpPr/>
          <p:nvPr/>
        </p:nvSpPr>
        <p:spPr>
          <a:xfrm rot="0">
            <a:off x="2144449" y="4359125"/>
            <a:ext cx="3032922" cy="1005611"/>
          </a:xfrm>
          <a:prstGeom prst="rect">
            <a:avLst/>
          </a:prstGeom>
        </p:spPr>
        <p:txBody>
          <a:bodyPr rtlCol="0" vert="horz" wrap="square">
            <a:spAutoFit/>
          </a:bodyPr>
          <a:lstStyle/>
          <a:p>
            <a:pPr algn="ctr"/>
            <a:r>
              <a:rPr b="1" dirty="0" lang="en-US" spc="300" sz="3000">
                <a:solidFill>
                  <a:schemeClr val="accent1">
                    <a:lumMod val="75000"/>
                    <a:lumMod val="75000"/>
                  </a:schemeClr>
                </a:solidFill>
                <a:latin typeface="Oxanium"/>
              </a:rPr>
              <a:t>DEFINE &amp;</a:t>
            </a:r>
          </a:p>
          <a:p>
            <a:pPr algn="ctr"/>
            <a:r>
              <a:rPr b="1" dirty="0" lang="en-US" spc="300" sz="3000">
                <a:solidFill>
                  <a:schemeClr val="accent1">
                    <a:lumMod val="75000"/>
                    <a:lumMod val="75000"/>
                  </a:schemeClr>
                </a:solidFill>
                <a:latin typeface="Oxanium"/>
              </a:rPr>
              <a:t>MONITOR</a:t>
            </a:r>
            <a:endParaRPr b="1" dirty="0" lang="en-US" spc="300" sz="3000">
              <a:solidFill>
                <a:schemeClr val="accent1">
                  <a:lumMod val="75000"/>
                  <a:lumMod val="75000"/>
                </a:schemeClr>
              </a:solidFill>
              <a:latin typeface="Oxanium"/>
            </a:endParaRPr>
          </a:p>
        </p:txBody>
      </p:sp>
      <p:sp>
        <p:nvSpPr>
          <p:cNvPr id="24" name="">
            <a:extLst>
              <a:ext uri="{210EA50F-6477-4739-8AB9-EBC9C13BE075}">
                <a16:creationId xmlns:a16="http://schemas.microsoft.com/office/drawing/2010/main" id="{23A92014-B8F7-4067-BC66-0E9E9881F2BA}"/>
              </a:ext>
            </a:extLst>
          </p:cNvPr>
          <p:cNvSpPr/>
          <p:nvPr/>
        </p:nvSpPr>
        <p:spPr>
          <a:xfrm rot="0">
            <a:off x="7204252" y="4359125"/>
            <a:ext cx="3032922" cy="1005611"/>
          </a:xfrm>
          <a:prstGeom prst="rect">
            <a:avLst/>
          </a:prstGeom>
        </p:spPr>
        <p:txBody>
          <a:bodyPr rtlCol="0" vert="horz" wrap="square">
            <a:spAutoFit/>
          </a:bodyPr>
          <a:lstStyle/>
          <a:p>
            <a:pPr algn="ctr"/>
            <a:r>
              <a:rPr b="1" dirty="0" lang="en-US" spc="300" sz="3000">
                <a:solidFill>
                  <a:schemeClr val="accent1">
                    <a:lumMod val="75000"/>
                    <a:lumMod val="75000"/>
                  </a:schemeClr>
                </a:solidFill>
                <a:latin typeface="Oxanium"/>
              </a:rPr>
              <a:t>ADOPTION FACILITIES</a:t>
            </a:r>
            <a:endParaRPr b="1" dirty="0" lang="en-US" spc="300" sz="3000">
              <a:solidFill>
                <a:schemeClr val="accent1">
                  <a:lumMod val="75000"/>
                  <a:lumMod val="75000"/>
                </a:schemeClr>
              </a:solidFill>
              <a:latin typeface="Oxanium"/>
            </a:endParaRPr>
          </a:p>
        </p:txBody>
      </p:sp>
      <p:sp>
        <p:nvSpPr>
          <p:cNvPr id="25" name="">
            <a:extLst>
              <a:ext uri="{1358C0D2-1742-47C6-94FA-DFB94ED5FE3E}">
                <a16:creationId xmlns:a16="http://schemas.microsoft.com/office/drawing/2010/main" id="{A1C13CF1-F24B-46F0-8C3C-670215EF4B8D}"/>
              </a:ext>
            </a:extLst>
          </p:cNvPr>
          <p:cNvSpPr/>
          <p:nvPr/>
        </p:nvSpPr>
        <p:spPr>
          <a:xfrm rot="0">
            <a:off x="7232475" y="1790909"/>
            <a:ext cx="3032922" cy="1005611"/>
          </a:xfrm>
          <a:prstGeom prst="rect">
            <a:avLst/>
          </a:prstGeom>
        </p:spPr>
        <p:txBody>
          <a:bodyPr rtlCol="0" vert="horz" wrap="square">
            <a:spAutoFit/>
          </a:bodyPr>
          <a:lstStyle/>
          <a:p>
            <a:pPr algn="ctr"/>
            <a:r>
              <a:rPr b="1" dirty="0" lang="en-US" spc="300" sz="3000">
                <a:solidFill>
                  <a:schemeClr val="accent1">
                    <a:lumMod val="75000"/>
                    <a:lumMod val="75000"/>
                  </a:schemeClr>
                </a:solidFill>
                <a:latin typeface="Oxanium"/>
              </a:rPr>
              <a:t>PREVENTION </a:t>
            </a:r>
          </a:p>
          <a:p>
            <a:pPr algn="ctr"/>
            <a:r>
              <a:rPr b="1" dirty="0" lang="en-US" spc="300" sz="3000">
                <a:solidFill>
                  <a:schemeClr val="accent1">
                    <a:lumMod val="75000"/>
                    <a:lumMod val="75000"/>
                  </a:schemeClr>
                </a:solidFill>
                <a:latin typeface="Oxanium"/>
              </a:rPr>
              <a:t>MEASURES</a:t>
            </a:r>
            <a:endParaRPr b="1" dirty="0" lang="en-US" spc="300" sz="3000">
              <a:solidFill>
                <a:schemeClr val="accent1">
                  <a:lumMod val="75000"/>
                  <a:lumMod val="75000"/>
                </a:schemeClr>
              </a:solidFill>
              <a:latin typeface="Oxanium"/>
            </a:endParaRPr>
          </a:p>
        </p:txBody>
      </p:sp>
    </p:spTree>
    <p:extLst>
      <p:ext uri="{38076147-1104-4C6F-9954-3716F27D0E3F}">
        <p14:creationId xmlns:p14="http://schemas.microsoft.com/office/powerpoint/2010/main" val="1682494596151"/>
      </p:ext>
    </p:extLst>
  </p:cSld>
  <p:clrMapOvr>
    <a:masterClrMapping/>
  </p:clrMapOvr>
</p:sld>
</file>

<file path=ppt/slides/slide4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C5FC0821-5074-4946-BF16-DA44FD58DB51}">
                <a16:creationId xmlns:a16="http://schemas.microsoft.com/office/drawing/2010/main" id="{1825AE2F-C16F-44A2-9DB7-BE7447F7976D}"/>
              </a:ext>
            </a:extLst>
          </p:cNvPr>
          <p:cNvSpPr/>
          <p:nvPr/>
        </p:nvSpPr>
        <p:spPr>
          <a:xfrm rot="0">
            <a:off x="4231509" y="3998623"/>
            <a:ext cx="4106746" cy="890052"/>
          </a:xfrm>
          <a:prstGeom prst="rect">
            <a:avLst/>
          </a:prstGeom>
        </p:spPr>
        <p:txBody>
          <a:bodyPr rtlCol="0" vert="horz"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dirty="0" lang="en-ID" sz="1200">
                <a:solidFill>
                  <a:schemeClr val="bg1"/>
                </a:solidFill>
                <a:latin typeface="Oswald"/>
              </a:rPr>
              <a:t>A game is a structured form of play, usually undertaken for entertainment or fun, and sometimes used as an educational tool. Games are different from work,</a:t>
            </a:r>
            <a:endParaRPr dirty="0" lang="en-ID" sz="1200">
              <a:solidFill>
                <a:schemeClr val="bg1"/>
              </a:solidFill>
              <a:latin typeface="Oswald"/>
            </a:endParaRPr>
          </a:p>
        </p:txBody>
      </p:sp>
      <p:pic>
        <p:nvPicPr>
          <p:cNvPr id="3" name="">
            <a:extLst>
              <a:ext uri="{A29C6361-33B1-420E-9750-EE083E02CD41}">
                <a16:creationId xmlns:a16="http://schemas.microsoft.com/office/drawing/2010/main" id="{60E72438-E77A-461C-93CA-977283167B8B}"/>
              </a:ext>
            </a:extLst>
          </p:cNvPr>
          <p:cNvPicPr>
            <a:picLocks noChangeAspect="true"/>
          </p:cNvPicPr>
          <p:nvPr/>
        </p:nvPicPr>
        <p:blipFill>
          <a:blip r:embed="rId2"/>
          <a:srcRect b="0" l="0" r="0" t="10610"/>
          <a:stretch>
            <a:fillRect/>
          </a:stretch>
        </p:blipFill>
        <p:spPr>
          <a:xfrm flipH="false" flipV="false" rot="0">
            <a:off x="1095022" y="767962"/>
            <a:ext cx="9849555" cy="4712480"/>
          </a:xfrm>
          <a:prstGeom prst="roundRect">
            <a:avLst/>
          </a:prstGeom>
          <a:noFill/>
        </p:spPr>
      </p:pic>
    </p:spTree>
    <p:extLst>
      <p:ext uri="{7D2B6659-F64A-4626-9124-934B59DFCF34}">
        <p14:creationId xmlns:p14="http://schemas.microsoft.com/office/powerpoint/2010/main" val="1682494596154"/>
      </p:ext>
    </p:extLst>
  </p:cSld>
  <p:clrMapOvr>
    <a:masterClrMapping/>
  </p:clrMapOvr>
</p:sld>
</file>

<file path=ppt/slides/slide5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DDD8D3B6-9888-423A-83BD-E7C19CF6E9A3}">
                <a16:creationId xmlns:a16="http://schemas.microsoft.com/office/drawing/2010/main" id="{D58CD6A9-28B6-41BC-BECB-D46D0CB47C3F}"/>
              </a:ext>
            </a:extLst>
          </p:cNvPr>
          <p:cNvSpPr/>
          <p:nvPr/>
        </p:nvSpPr>
        <p:spPr>
          <a:xfrm rot="0">
            <a:off x="3657600" y="1155696"/>
            <a:ext cx="6540503" cy="1630984"/>
          </a:xfrm>
          <a:prstGeom prst="roundRect">
            <a:avLst>
              <a:gd fmla="val 5248" name="adj"/>
            </a:avLst>
          </a:prstGeom>
          <a:solidFill>
            <a:schemeClr val="bg1"/>
          </a:solidFill>
          <a:ln>
            <a:noFill/>
          </a:ln>
          <a:effectLst>
            <a:outerShdw blurRad="711200" dir="5400000" dist="381000" sx="87000" sy="87000">
              <a:srgbClr val="000000">
                <a:alpha val="1499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20" lIns="91440" numCol="1" rIns="91440" rtlCol="0" spcCol="0" tIns="45720" vert="horz" wrap="square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3" name="Rectangle: Rounded Corners 1">
            <a:extLst>
              <a:ext uri="{C6BACCAB-E859-4AC1-A703-984B9BD6BBBC}">
                <a16:creationId xmlns:a16="http://schemas.microsoft.com/office/drawing/2010/main" id="{B13363F9-4CEB-42B0-85DF-71A297251BE7}"/>
              </a:ext>
            </a:extLst>
          </p:cNvPr>
          <p:cNvSpPr/>
          <p:nvPr/>
        </p:nvSpPr>
        <p:spPr>
          <a:xfrm rot="0">
            <a:off x="3685822" y="3368964"/>
            <a:ext cx="6540503" cy="1657454"/>
          </a:xfrm>
          <a:prstGeom prst="roundRect">
            <a:avLst>
              <a:gd fmla="val 5248" name="adj"/>
            </a:avLst>
          </a:prstGeom>
          <a:solidFill>
            <a:schemeClr val="bg1"/>
          </a:solidFill>
          <a:ln>
            <a:noFill/>
          </a:ln>
          <a:effectLst>
            <a:outerShdw blurRad="711200" dir="5400000" dist="381000" sx="87000" sy="87000">
              <a:srgbClr val="000000">
                <a:alpha val="1499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20" lIns="91440" numCol="1" rIns="91440" rtlCol="0" spcCol="0" tIns="45720" vert="horz" wrap="square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4" name="TextBox 17">
            <a:extLst>
              <a:ext uri="{35658897-E90C-4F62-A482-4BA52DCB77E6}">
                <a16:creationId xmlns:a16="http://schemas.microsoft.com/office/drawing/2010/main" id="{CFB029EC-75CD-48F4-9BA4-57203061AFF8}"/>
              </a:ext>
            </a:extLst>
          </p:cNvPr>
          <p:cNvSpPr txBox="1"/>
          <p:nvPr/>
        </p:nvSpPr>
        <p:spPr>
          <a:xfrm rot="0">
            <a:off x="5106781" y="1288627"/>
            <a:ext cx="2666542" cy="304742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/>
            <a:r>
              <a:rPr b="1" dirty="0" lang="en-US" sz="1400">
                <a:solidFill>
                  <a:schemeClr val="accent1"/>
                </a:solidFill>
                <a:latin typeface="Oxanium"/>
              </a:rPr>
              <a:t>VIDEO AWARENESS</a:t>
            </a:r>
            <a:endParaRPr b="1" dirty="0" lang="en-US" sz="1400">
              <a:solidFill>
                <a:schemeClr val="accent1"/>
              </a:solidFill>
              <a:latin typeface="Oxanium"/>
            </a:endParaRPr>
          </a:p>
        </p:txBody>
      </p:sp>
      <p:grpSp>
        <p:nvGrpSpPr>
          <p:cNvPr id="5" name="Group 20">
            <a:extLst>
              <a:ext uri="{18F19263-09B6-4366-B8B9-2EF267783D09}">
                <a16:creationId xmlns:a16="http://schemas.microsoft.com/office/drawing/2010/main" id="{4E71E067-C131-4B78-BAE1-5E65281DFE1E}"/>
              </a:ext>
            </a:extLst>
          </p:cNvPr>
          <p:cNvGrpSpPr/>
          <p:nvPr/>
        </p:nvGrpSpPr>
        <p:grpSpPr>
          <a:xfrm rot="0">
            <a:off x="3787726" y="1468589"/>
            <a:ext cx="920024" cy="920022"/>
            <a:chOff x="3160650" y="1291590"/>
            <a:chExt cx="920024" cy="920022"/>
          </a:xfrm>
        </p:grpSpPr>
        <p:sp>
          <p:nvSpPr>
            <p:cNvPr id="6" name="Freeform: Shape 55">
              <a:extLst>
                <a:ext uri="{D66F74D7-2C07-4FB5-AA2F-85B30DB3E170}">
                  <a16:creationId xmlns:a16="http://schemas.microsoft.com/office/drawing/2010/main" id="{0D21D459-DE7D-455E-A8BD-DE11DFDE7133}"/>
                </a:ext>
              </a:extLst>
            </p:cNvPr>
            <p:cNvSpPr/>
            <p:nvPr/>
          </p:nvSpPr>
          <p:spPr>
            <a:xfrm rot="0">
              <a:off x="3160650" y="1291590"/>
              <a:ext cx="920024" cy="920022"/>
            </a:xfrm>
            <a:custGeom>
              <a:avLst/>
              <a:gdLst/>
              <a:ahLst/>
              <a:cxnLst/>
              <a:rect b="b" l="0" r="r" t="0"/>
              <a:pathLst>
                <a:path h="742938" w="742938">
                  <a:moveTo>
                    <a:pt x="371469" y="0"/>
                  </a:moveTo>
                  <a:cubicBezTo>
                    <a:pt x="576626" y="0"/>
                    <a:pt x="742938" y="166312"/>
                    <a:pt x="742938" y="371469"/>
                  </a:cubicBezTo>
                  <a:cubicBezTo>
                    <a:pt x="742938" y="576626"/>
                    <a:pt x="576626" y="742938"/>
                    <a:pt x="371469" y="742938"/>
                  </a:cubicBezTo>
                  <a:cubicBezTo>
                    <a:pt x="166312" y="742938"/>
                    <a:pt x="0" y="576626"/>
                    <a:pt x="0" y="371469"/>
                  </a:cubicBezTo>
                  <a:cubicBezTo>
                    <a:pt x="0" y="166312"/>
                    <a:pt x="166312" y="0"/>
                    <a:pt x="371469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noFill/>
            </a:ln>
            <a:effectLst>
              <a:outerShdw blurRad="419100" dir="2700000" dist="29210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 vert="horz" wrap="square">
              <a:noAutofit/>
            </a:bodyPr>
            <a:lstStyle/>
            <a:p>
              <a:pPr algn="ctr"/>
              <a:r>
                <a:rPr dirty="0" lang="en-ID" sz="2400">
                  <a:solidFill>
                    <a:schemeClr val="bg1"/>
                  </a:solidFill>
                  <a:latin typeface="Roboto"/>
                </a:rPr>
                <a:t/>
              </a:r>
              <a:endParaRPr dirty="0" lang="en-ID" sz="2400">
                <a:solidFill>
                  <a:schemeClr val="bg1"/>
                </a:solidFill>
                <a:latin typeface="Roboto"/>
              </a:endParaRPr>
            </a:p>
          </p:txBody>
        </p:sp>
        <p:sp>
          <p:nvSpPr>
            <p:cNvPr id="7" name="Freeform: Shape 55">
              <a:extLst>
                <a:ext uri="{6AB41006-B37A-4101-B71C-FFCC3103FD85}">
                  <a16:creationId xmlns:a16="http://schemas.microsoft.com/office/drawing/2010/main" id="{7B22EB8D-2490-4AD1-A1B7-13D3AEFD8E87}"/>
                </a:ext>
              </a:extLst>
            </p:cNvPr>
            <p:cNvSpPr/>
            <p:nvPr/>
          </p:nvSpPr>
          <p:spPr>
            <a:xfrm rot="0">
              <a:off x="3240824" y="1371764"/>
              <a:ext cx="759676" cy="759674"/>
            </a:xfrm>
            <a:custGeom>
              <a:avLst/>
              <a:gdLst/>
              <a:ahLst/>
              <a:cxnLst/>
              <a:rect b="b" l="0" r="r" t="0"/>
              <a:pathLst>
                <a:path h="742938" w="742938">
                  <a:moveTo>
                    <a:pt x="371469" y="0"/>
                  </a:moveTo>
                  <a:cubicBezTo>
                    <a:pt x="576626" y="0"/>
                    <a:pt x="742938" y="166312"/>
                    <a:pt x="742938" y="371469"/>
                  </a:cubicBezTo>
                  <a:cubicBezTo>
                    <a:pt x="742938" y="576626"/>
                    <a:pt x="576626" y="742938"/>
                    <a:pt x="371469" y="742938"/>
                  </a:cubicBezTo>
                  <a:cubicBezTo>
                    <a:pt x="166312" y="742938"/>
                    <a:pt x="0" y="576626"/>
                    <a:pt x="0" y="371469"/>
                  </a:cubicBezTo>
                  <a:cubicBezTo>
                    <a:pt x="0" y="166312"/>
                    <a:pt x="166312" y="0"/>
                    <a:pt x="371469" y="0"/>
                  </a:cubicBezTo>
                  <a:close/>
                </a:path>
              </a:pathLst>
            </a:custGeom>
            <a:solidFill>
              <a:schemeClr val="accent6">
                <a:lumMod val="25000"/>
                <a:lumOff val="75000"/>
              </a:schemeClr>
            </a:solidFill>
            <a:ln w="38100">
              <a:noFill/>
            </a:ln>
            <a:effectLst>
              <a:outerShdw blurRad="419100" dir="2700000" dist="29210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 vert="horz" wrap="square">
              <a:noAutofit/>
            </a:bodyPr>
            <a:lstStyle/>
            <a:p>
              <a:pPr algn="ctr"/>
              <a:r>
                <a:rPr dirty="0" lang="en-ID" sz="2400">
                  <a:solidFill>
                    <a:schemeClr val="bg1"/>
                  </a:solidFill>
                  <a:latin typeface="Roboto"/>
                </a:rPr>
                <a:t/>
              </a:r>
              <a:endParaRPr dirty="0" lang="en-ID" sz="2400">
                <a:solidFill>
                  <a:schemeClr val="bg1"/>
                </a:solidFill>
                <a:latin typeface="Roboto"/>
              </a:endParaRPr>
            </a:p>
          </p:txBody>
        </p:sp>
      </p:grpSp>
      <p:grpSp>
        <p:nvGrpSpPr>
          <p:cNvPr id="8" name="Group 71">
            <a:extLst>
              <a:ext uri="{39410B45-BBDF-4FC4-A74C-57B572C7E52A}">
                <a16:creationId xmlns:a16="http://schemas.microsoft.com/office/drawing/2010/main" id="{2978488F-942A-4E0C-B464-285A613475AC}"/>
              </a:ext>
            </a:extLst>
          </p:cNvPr>
          <p:cNvGrpSpPr/>
          <p:nvPr/>
        </p:nvGrpSpPr>
        <p:grpSpPr>
          <a:xfrm rot="0">
            <a:off x="3794550" y="3751792"/>
            <a:ext cx="920024" cy="920022"/>
            <a:chOff x="3160650" y="1291590"/>
            <a:chExt cx="920024" cy="920022"/>
          </a:xfrm>
        </p:grpSpPr>
        <p:sp>
          <p:nvSpPr>
            <p:cNvPr id="9" name="Freeform: Shape 55">
              <a:extLst>
                <a:ext uri="{FC47703C-225F-4CE7-B1F8-0825FC0A2AD4}">
                  <a16:creationId xmlns:a16="http://schemas.microsoft.com/office/drawing/2010/main" id="{F6C584C9-9BF0-40E6-B20B-BA0537682BA9}"/>
                </a:ext>
              </a:extLst>
            </p:cNvPr>
            <p:cNvSpPr/>
            <p:nvPr/>
          </p:nvSpPr>
          <p:spPr>
            <a:xfrm rot="0">
              <a:off x="3160650" y="1291590"/>
              <a:ext cx="920024" cy="920022"/>
            </a:xfrm>
            <a:custGeom>
              <a:avLst/>
              <a:gdLst/>
              <a:ahLst/>
              <a:cxnLst/>
              <a:rect b="b" l="0" r="r" t="0"/>
              <a:pathLst>
                <a:path h="742938" w="742938">
                  <a:moveTo>
                    <a:pt x="371469" y="0"/>
                  </a:moveTo>
                  <a:cubicBezTo>
                    <a:pt x="576626" y="0"/>
                    <a:pt x="742938" y="166312"/>
                    <a:pt x="742938" y="371469"/>
                  </a:cubicBezTo>
                  <a:cubicBezTo>
                    <a:pt x="742938" y="576626"/>
                    <a:pt x="576626" y="742938"/>
                    <a:pt x="371469" y="742938"/>
                  </a:cubicBezTo>
                  <a:cubicBezTo>
                    <a:pt x="166312" y="742938"/>
                    <a:pt x="0" y="576626"/>
                    <a:pt x="0" y="371469"/>
                  </a:cubicBezTo>
                  <a:cubicBezTo>
                    <a:pt x="0" y="166312"/>
                    <a:pt x="166312" y="0"/>
                    <a:pt x="371469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noFill/>
            </a:ln>
            <a:effectLst>
              <a:outerShdw blurRad="419100" dir="2700000" dist="29210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 vert="horz" wrap="square">
              <a:noAutofit/>
            </a:bodyPr>
            <a:lstStyle/>
            <a:p>
              <a:pPr algn="ctr"/>
              <a:r>
                <a:rPr dirty="0" lang="en-ID" sz="2400">
                  <a:solidFill>
                    <a:schemeClr val="bg1"/>
                  </a:solidFill>
                  <a:latin typeface="Roboto"/>
                </a:rPr>
                <a:t/>
              </a:r>
              <a:endParaRPr dirty="0" lang="en-ID" sz="2400">
                <a:solidFill>
                  <a:schemeClr val="bg1"/>
                </a:solidFill>
                <a:latin typeface="Roboto"/>
              </a:endParaRPr>
            </a:p>
          </p:txBody>
        </p:sp>
        <p:sp>
          <p:nvSpPr>
            <p:cNvPr id="10" name="Freeform: Shape 55">
              <a:extLst>
                <a:ext uri="{ED7186CA-2216-4468-8832-E109B01E1BB8}">
                  <a16:creationId xmlns:a16="http://schemas.microsoft.com/office/drawing/2010/main" id="{C332F911-9CD6-43D0-A608-80496F31DF48}"/>
                </a:ext>
              </a:extLst>
            </p:cNvPr>
            <p:cNvSpPr/>
            <p:nvPr/>
          </p:nvSpPr>
          <p:spPr>
            <a:xfrm rot="0">
              <a:off x="3240824" y="1371764"/>
              <a:ext cx="759676" cy="759674"/>
            </a:xfrm>
            <a:custGeom>
              <a:avLst/>
              <a:gdLst/>
              <a:ahLst/>
              <a:cxnLst/>
              <a:rect b="b" l="0" r="r" t="0"/>
              <a:pathLst>
                <a:path h="742938" w="742938">
                  <a:moveTo>
                    <a:pt x="371469" y="0"/>
                  </a:moveTo>
                  <a:cubicBezTo>
                    <a:pt x="576626" y="0"/>
                    <a:pt x="742938" y="166312"/>
                    <a:pt x="742938" y="371469"/>
                  </a:cubicBezTo>
                  <a:cubicBezTo>
                    <a:pt x="742938" y="576626"/>
                    <a:pt x="576626" y="742938"/>
                    <a:pt x="371469" y="742938"/>
                  </a:cubicBezTo>
                  <a:cubicBezTo>
                    <a:pt x="166312" y="742938"/>
                    <a:pt x="0" y="576626"/>
                    <a:pt x="0" y="371469"/>
                  </a:cubicBezTo>
                  <a:cubicBezTo>
                    <a:pt x="0" y="166312"/>
                    <a:pt x="166312" y="0"/>
                    <a:pt x="371469" y="0"/>
                  </a:cubicBezTo>
                  <a:close/>
                </a:path>
              </a:pathLst>
            </a:custGeom>
            <a:solidFill>
              <a:schemeClr val="accent6">
                <a:lumMod val="25000"/>
                <a:lumOff val="75000"/>
              </a:schemeClr>
            </a:solidFill>
            <a:ln w="38100">
              <a:noFill/>
            </a:ln>
            <a:effectLst>
              <a:outerShdw blurRad="419100" dir="2700000" dist="29210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 vert="horz" wrap="square">
              <a:noAutofit/>
            </a:bodyPr>
            <a:lstStyle/>
            <a:p>
              <a:pPr algn="ctr"/>
              <a:r>
                <a:rPr dirty="0" lang="en-ID" sz="2400">
                  <a:solidFill>
                    <a:schemeClr val="bg1"/>
                  </a:solidFill>
                  <a:latin typeface="Roboto"/>
                </a:rPr>
                <a:t/>
              </a:r>
              <a:endParaRPr dirty="0" lang="en-ID" sz="2400">
                <a:solidFill>
                  <a:schemeClr val="bg1"/>
                </a:solidFill>
                <a:latin typeface="Roboto"/>
              </a:endParaRPr>
            </a:p>
          </p:txBody>
        </p:sp>
      </p:grpSp>
      <p:sp>
        <p:nvSpPr>
          <p:cNvPr id="11" name="Rectangle 77">
            <a:extLst>
              <a:ext uri="{CBBEC168-9EB2-4C30-9267-70D915346143}">
                <a16:creationId xmlns:a16="http://schemas.microsoft.com/office/drawing/2010/main" id="{21311F2B-F6B2-41D5-8BF1-9B684040B258}"/>
              </a:ext>
            </a:extLst>
          </p:cNvPr>
          <p:cNvSpPr/>
          <p:nvPr/>
        </p:nvSpPr>
        <p:spPr>
          <a:xfrm rot="0">
            <a:off x="5039401" y="1550365"/>
            <a:ext cx="5040411" cy="731348"/>
          </a:xfrm>
          <a:prstGeom prst="rect">
            <a:avLst/>
          </a:prstGeom>
        </p:spPr>
        <p:txBody>
          <a:bodyPr rtlCol="0"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dirty="0" lang="en-ID" sz="1400">
                <a:solidFill>
                  <a:schemeClr val="bg2">
                    <a:lumMod val="25000"/>
                    <a:lumMod val="25000"/>
                  </a:schemeClr>
                </a:solidFill>
                <a:latin typeface="Oswald"/>
              </a:rPr>
              <a:t>Publish a video awareness in tv commercials and youtube ADS, also in other social media</a:t>
            </a:r>
            <a:endParaRPr dirty="0" lang="en-ID" sz="1400">
              <a:solidFill>
                <a:schemeClr val="bg2">
                  <a:lumMod val="25000"/>
                  <a:lumMod val="25000"/>
                </a:schemeClr>
              </a:solidFill>
              <a:latin typeface="Oswald"/>
            </a:endParaRPr>
          </a:p>
        </p:txBody>
      </p:sp>
      <p:sp>
        <p:nvSpPr>
          <p:cNvPr id="12" name="TextBox 79">
            <a:extLst>
              <a:ext uri="{620B0719-89D9-4B7B-8086-5A623F23A852}">
                <a16:creationId xmlns:a16="http://schemas.microsoft.com/office/drawing/2010/main" id="{1171AFD7-F9BE-4C4C-8032-D2F9B8BB4803}"/>
              </a:ext>
            </a:extLst>
          </p:cNvPr>
          <p:cNvSpPr txBox="1"/>
          <p:nvPr/>
        </p:nvSpPr>
        <p:spPr>
          <a:xfrm rot="0">
            <a:off x="6616665" y="2965675"/>
            <a:ext cx="1840230" cy="307777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/>
            <a:r>
              <a:rPr b="1" dirty="0" lang="en-US" sz="1400">
                <a:solidFill>
                  <a:schemeClr val="accent1"/>
                </a:solidFill>
                <a:latin typeface="Oxanium"/>
              </a:rPr>
              <a:t/>
            </a:r>
            <a:endParaRPr b="1" dirty="0" lang="en-US" sz="1400">
              <a:solidFill>
                <a:schemeClr val="accent1"/>
              </a:solidFill>
              <a:latin typeface="Oxanium"/>
            </a:endParaRPr>
          </a:p>
        </p:txBody>
      </p:sp>
      <p:sp>
        <p:nvSpPr>
          <p:cNvPr id="13" name="TextBox 84">
            <a:extLst>
              <a:ext uri="{A9E9C852-2F10-43E3-BB16-EC3D64FBCE0E}">
                <a16:creationId xmlns:a16="http://schemas.microsoft.com/office/drawing/2010/main" id="{5D755777-9D5C-45C8-B0AA-990AA9D65A42}"/>
              </a:ext>
            </a:extLst>
          </p:cNvPr>
          <p:cNvSpPr txBox="1"/>
          <p:nvPr/>
        </p:nvSpPr>
        <p:spPr>
          <a:xfrm rot="16200000">
            <a:off x="-867346" y="2795054"/>
            <a:ext cx="5646391" cy="1554118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b="1" dirty="0" lang="en-US" spc="300" sz="9600">
                <a:solidFill>
                  <a:srgbClr val="f0ffff"/>
                </a:solidFill>
                <a:effectLst>
                  <a:outerShdw dir="2700000" dist="76200">
                    <a:schemeClr val="accent2">
                      <a:alpha val="75000"/>
                    </a:schemeClr>
                  </a:outerShdw>
                </a:effectLst>
                <a:latin typeface="Oswald"/>
              </a:rPr>
              <a:t>MEASURES</a:t>
            </a:r>
            <a:endParaRPr b="1" dirty="0" lang="en-US" spc="300" sz="9600">
              <a:solidFill>
                <a:srgbClr val="f0ffff"/>
              </a:solidFill>
              <a:effectLst>
                <a:outerShdw dir="2700000" dist="76200">
                  <a:schemeClr val="accent2">
                    <a:alpha val="75000"/>
                  </a:schemeClr>
                </a:outerShdw>
              </a:effectLst>
              <a:latin typeface="Oswald"/>
            </a:endParaRPr>
          </a:p>
        </p:txBody>
      </p:sp>
      <p:sp>
        <p:nvSpPr>
          <p:cNvPr id="14" name="">
            <a:extLst>
              <a:ext uri="{AADBF0E1-0804-4F39-BD59-54E94B561651}">
                <a16:creationId xmlns:a16="http://schemas.microsoft.com/office/drawing/2010/main" id="{B169C7E9-4607-4AB4-8A9D-419FB647E7FA}"/>
              </a:ext>
            </a:extLst>
          </p:cNvPr>
          <p:cNvSpPr/>
          <p:nvPr/>
        </p:nvSpPr>
        <p:spPr>
          <a:xfrm rot="0">
            <a:off x="5119592" y="4043562"/>
            <a:ext cx="5040411" cy="411394"/>
          </a:xfrm>
          <a:prstGeom prst="rect">
            <a:avLst/>
          </a:prstGeom>
        </p:spPr>
        <p:txBody>
          <a:bodyPr rtlCol="0"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dirty="0" lang="en-ID" sz="1400">
                <a:solidFill>
                  <a:schemeClr val="bg2">
                    <a:lumMod val="25000"/>
                    <a:lumMod val="25000"/>
                  </a:schemeClr>
                </a:solidFill>
                <a:latin typeface="Oswald"/>
              </a:rPr>
              <a:t>Pass a law which can b helpful for victims of gender based violence</a:t>
            </a:r>
            <a:endParaRPr dirty="0" lang="en-ID" sz="1400">
              <a:solidFill>
                <a:schemeClr val="bg2">
                  <a:lumMod val="25000"/>
                  <a:lumMod val="25000"/>
                </a:schemeClr>
              </a:solidFill>
              <a:latin typeface="Oswald"/>
            </a:endParaRPr>
          </a:p>
        </p:txBody>
      </p:sp>
      <p:pic>
        <p:nvPicPr>
          <p:cNvPr id="15" name="">
            <a:extLst>
              <a:ext uri="{09482B90-38D6-4449-A3C9-48AF6CA0097A}">
                <a16:creationId xmlns:a16="http://schemas.microsoft.com/office/drawing/2010/main" id="{2E0F6742-8AD5-4A8C-84A7-B938F4EC8C8D}"/>
              </a:ext>
            </a:extLst>
          </p:cNvPr>
          <p:cNvPicPr>
            <a:picLocks noChangeAspect="true"/>
          </p:cNvPicPr>
          <p:nvPr/>
        </p:nvPicPr>
        <p:blipFill>
          <a:blip r:embed="rId2"/>
          <a:srcRect b="25270" l="25820" r="24820" t="25360"/>
          <a:stretch>
            <a:fillRect/>
          </a:stretch>
        </p:blipFill>
        <p:spPr>
          <a:xfrm flipH="false" flipV="false" rot="0">
            <a:off x="3927548" y="1612896"/>
            <a:ext cx="640384" cy="640384"/>
          </a:xfrm>
          <a:prstGeom prst="ellipse">
            <a:avLst/>
          </a:prstGeom>
          <a:noFill/>
        </p:spPr>
      </p:pic>
      <p:pic>
        <p:nvPicPr>
          <p:cNvPr id="16" name="">
            <a:extLst>
              <a:ext uri="{2AF3CF28-484D-43F1-8B6E-0519678B9CD7}">
                <a16:creationId xmlns:a16="http://schemas.microsoft.com/office/drawing/2010/main" id="{40C68B85-E836-49BC-9A46-42D9230036AB}"/>
              </a:ext>
            </a:extLst>
          </p:cNvPr>
          <p:cNvPicPr>
            <a:picLocks noChangeAspect="true"/>
          </p:cNvPicPr>
          <p:nvPr/>
        </p:nvPicPr>
        <p:blipFill>
          <a:blip r:embed="rId3"/>
          <a:srcRect b="15480" l="11690" r="12220" t="10520"/>
          <a:stretch>
            <a:fillRect/>
          </a:stretch>
        </p:blipFill>
        <p:spPr>
          <a:xfrm flipH="false" flipV="false" rot="0">
            <a:off x="3878904" y="3846509"/>
            <a:ext cx="751322" cy="730596"/>
          </a:xfrm>
          <a:prstGeom prst="ellipse">
            <a:avLst/>
          </a:prstGeom>
          <a:noFill/>
        </p:spPr>
      </p:pic>
      <p:sp>
        <p:nvSpPr>
          <p:cNvPr id="17" name="">
            <a:extLst>
              <a:ext uri="{415D9CCE-90C0-44D3-8AEE-1427B217B318}">
                <a16:creationId xmlns:a16="http://schemas.microsoft.com/office/drawing/2010/main" id="{2A518D93-CF7F-4283-BBE8-9487BD6F6D07}"/>
              </a:ext>
            </a:extLst>
          </p:cNvPr>
          <p:cNvSpPr txBox="1"/>
          <p:nvPr/>
        </p:nvSpPr>
        <p:spPr>
          <a:xfrm rot="0">
            <a:off x="5146348" y="3543300"/>
            <a:ext cx="2666542" cy="304742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/>
            <a:r>
              <a:rPr b="1" dirty="0" lang="en-US" sz="1400">
                <a:solidFill>
                  <a:schemeClr val="accent1"/>
                </a:solidFill>
                <a:latin typeface="Oxanium"/>
              </a:rPr>
              <a:t>PASS A LAW</a:t>
            </a:r>
            <a:endParaRPr b="1" dirty="0" lang="en-US" sz="1400">
              <a:solidFill>
                <a:schemeClr val="accent1"/>
              </a:solidFill>
              <a:latin typeface="Oxanium"/>
            </a:endParaRPr>
          </a:p>
        </p:txBody>
      </p:sp>
      <p:sp>
        <p:nvSpPr>
          <p:cNvPr id="18" name="">
            <a:extLst>
              <a:ext uri="{0C6F02BC-BCCC-496F-9CAA-CEB775BFB495}">
                <a16:creationId xmlns:a16="http://schemas.microsoft.com/office/drawing/2010/main" id="{463C52CB-0B45-4671-9101-EA2D08EFD4C8}"/>
              </a:ext>
            </a:extLst>
          </p:cNvPr>
          <p:cNvSpPr/>
          <p:nvPr/>
        </p:nvSpPr>
        <p:spPr>
          <a:xfrm rot="0">
            <a:off x="5043392" y="2225678"/>
            <a:ext cx="5040411" cy="411394"/>
          </a:xfrm>
          <a:prstGeom prst="rect">
            <a:avLst/>
          </a:prstGeom>
        </p:spPr>
        <p:txBody>
          <a:bodyPr rtlCol="0"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dirty="0" lang="en-ID" sz="1400">
                <a:solidFill>
                  <a:schemeClr val="bg2">
                    <a:lumMod val="25000"/>
                    <a:lumMod val="25000"/>
                  </a:schemeClr>
                </a:solidFill>
                <a:latin typeface="Oswald"/>
              </a:rPr>
              <a:t>Make it as mandatary AD in TV commercials</a:t>
            </a:r>
            <a:endParaRPr dirty="0" lang="en-ID" sz="1400">
              <a:solidFill>
                <a:schemeClr val="bg2">
                  <a:lumMod val="25000"/>
                  <a:lumMod val="25000"/>
                </a:schemeClr>
              </a:solidFill>
              <a:latin typeface="Oswald"/>
            </a:endParaRPr>
          </a:p>
        </p:txBody>
      </p:sp>
    </p:spTree>
    <p:extLst>
      <p:ext uri="{77116ED5-ED50-44AD-B2FB-17B43A521F9E}">
        <p14:creationId xmlns:p14="http://schemas.microsoft.com/office/powerpoint/2010/main" val="1682494596156"/>
      </p:ext>
    </p:extLst>
  </p:cSld>
  <p:clrMapOvr>
    <a:masterClrMapping/>
  </p:clrMapOvr>
</p:sld>
</file>

<file path=ppt/slides/slide6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 name="slid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39518C49-9930-49AD-890A-66BBE4B6CD76}">
                <a16:creationId xmlns:a16="http://schemas.microsoft.com/office/drawing/2010/main" id="{F02760BF-5408-4C76-85EC-CB1FAB9F33E7}"/>
              </a:ext>
            </a:extLst>
          </p:cNvPr>
          <p:cNvSpPr/>
          <p:nvPr/>
        </p:nvSpPr>
        <p:spPr>
          <a:xfrm rot="0">
            <a:off x="1206827" y="2862262"/>
            <a:ext cx="5295461" cy="2194026"/>
          </a:xfrm>
          <a:prstGeom prst="rect">
            <a:avLst/>
          </a:prstGeom>
        </p:spPr>
        <p:txBody>
          <a:bodyPr rtlCol="0" vert="horz"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dirty="0" lang="en-ID" sz="2300">
                <a:solidFill>
                  <a:schemeClr val="bg1"/>
                </a:solidFill>
                <a:latin typeface="Oswald"/>
              </a:rPr>
              <a:t>Create a application where a seperate team works in online mode. People can seek help via applicaion which also includes customer support number. </a:t>
            </a:r>
            <a:endParaRPr dirty="0" lang="en-ID" sz="2300">
              <a:solidFill>
                <a:schemeClr val="bg1"/>
              </a:solidFill>
              <a:latin typeface="Oswald"/>
            </a:endParaRPr>
          </a:p>
        </p:txBody>
      </p:sp>
      <p:sp>
        <p:nvSpPr>
          <p:cNvPr id="3" name="TextBox 16">
            <a:extLst>
              <a:ext uri="{3447C833-30D5-4B55-9C25-631A6FE3CFC5}">
                <a16:creationId xmlns:a16="http://schemas.microsoft.com/office/drawing/2010/main" id="{57EEE274-4333-4CDF-8F23-1D603A3D03CB}"/>
              </a:ext>
            </a:extLst>
          </p:cNvPr>
          <p:cNvSpPr txBox="1"/>
          <p:nvPr/>
        </p:nvSpPr>
        <p:spPr>
          <a:xfrm rot="0">
            <a:off x="988390" y="1433369"/>
            <a:ext cx="4305300" cy="1310335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/>
            <a:r>
              <a:rPr b="1" dirty="0" lang="en-US" spc="300" sz="4000">
                <a:solidFill>
                  <a:srgbClr val="f0ffff"/>
                </a:solidFill>
                <a:effectLst>
                  <a:outerShdw dir="2700000" dist="76200">
                    <a:schemeClr val="accent2">
                      <a:alpha val="75000"/>
                    </a:schemeClr>
                  </a:outerShdw>
                </a:effectLst>
                <a:latin typeface="Oswald"/>
              </a:rPr>
              <a:t>APP FOR PUBLIC SUPPORT</a:t>
            </a:r>
            <a:endParaRPr b="1" dirty="0" lang="en-US" spc="300" sz="4000">
              <a:solidFill>
                <a:srgbClr val="f0ffff"/>
              </a:solidFill>
              <a:effectLst>
                <a:outerShdw dir="2700000" dist="76200">
                  <a:schemeClr val="accent2">
                    <a:alpha val="75000"/>
                  </a:schemeClr>
                </a:outerShdw>
              </a:effectLst>
              <a:latin typeface="Oswald"/>
            </a:endParaRPr>
          </a:p>
        </p:txBody>
      </p:sp>
      <p:pic>
        <p:nvPicPr>
          <p:cNvPr id="4" name="Picture Placeholder 6">
            <a:extLst>
              <a:ext uri="{29E2CFA8-5F43-48C1-A7D3-CBD4390DF9DB}">
                <a16:creationId xmlns:a16="http://schemas.microsoft.com/office/drawing/2010/main" id="{BC1E8EF4-57E7-4217-8F8A-C73B5BFCE33B}"/>
              </a:ext>
            </a:extLst>
          </p:cNvPr>
          <p:cNvPicPr>
            <a:picLocks noChangeAspect="true"/>
          </p:cNvPicPr>
          <p:nvPr/>
        </p:nvPicPr>
        <p:blipFill>
          <a:blip r:embed="rId2"/>
          <a:srcRect b="0" l="32020" r="32020" t="0"/>
          <a:stretch>
            <a:fillRect/>
          </a:stretch>
        </p:blipFill>
        <p:spPr>
          <a:xfrm rot="0">
            <a:off x="7225988" y="1683829"/>
            <a:ext cx="2018369" cy="3155796"/>
          </a:xfrm>
          <a:prstGeom prst="roundRect">
            <a:avLst>
              <a:gd fmla="val 2855" name="adj"/>
            </a:avLst>
          </a:prstGeom>
          <a:noFill/>
        </p:spPr>
      </p:pic>
      <p:pic>
        <p:nvPicPr>
          <p:cNvPr id="5" name="">
            <a:extLst>
              <a:ext uri="{C7012665-461D-46FB-8F71-35329782C5AC}">
                <a16:creationId xmlns:a16="http://schemas.microsoft.com/office/drawing/2010/main" id="{0CC179E8-7BFB-4B3C-8E7A-0E6238DC71E4}"/>
              </a:ext>
            </a:extLst>
          </p:cNvPr>
          <p:cNvPicPr>
            <a:picLocks noChangeAspect="true"/>
          </p:cNvPicPr>
          <p:nvPr/>
        </p:nvPicPr>
        <p:blipFill>
          <a:blip r:embed="rId3"/>
          <a:srcRect b="6640" l="0" r="0" t="2440"/>
          <a:stretch>
            <a:fillRect/>
          </a:stretch>
        </p:blipFill>
        <p:spPr>
          <a:xfrm flipH="false" flipV="false" rot="0">
            <a:off x="7205643" y="1682088"/>
            <a:ext cx="2041369" cy="3175000"/>
          </a:xfrm>
          <a:prstGeom prst="rect">
            <a:avLst/>
          </a:prstGeom>
          <a:noFill/>
        </p:spPr>
      </p:pic>
    </p:spTree>
    <p:extLst>
      <p:ext uri="{5EA35F11-6B44-4335-8A74-64025382F9E6}">
        <p14:creationId xmlns:p14="http://schemas.microsoft.com/office/powerpoint/2010/main" val="1682494596158"/>
      </p:ext>
    </p:extLst>
  </p:cSld>
  <p:clrMapOvr>
    <a:masterClrMapping/>
  </p:clrMapOvr>
</p:sld>
</file>

<file path=ppt/slides/slide7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4">
            <a:extLst>
              <a:ext uri="{A263778F-25A9-45A7-A462-9891D9BE7BD1}">
                <a16:creationId xmlns:a16="http://schemas.microsoft.com/office/drawing/2010/main" id="{54F9DF3D-A2F8-429D-8CCE-13C81B5AB07B}"/>
              </a:ext>
            </a:extLst>
          </p:cNvPr>
          <p:cNvSpPr txBox="1"/>
          <p:nvPr/>
        </p:nvSpPr>
        <p:spPr>
          <a:xfrm rot="0">
            <a:off x="2097643" y="230943"/>
            <a:ext cx="7996704" cy="1310335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b="1" dirty="0" lang="en-US" spc="300" sz="8000">
                <a:solidFill>
                  <a:srgbClr val="f0ffff"/>
                </a:solidFill>
                <a:effectLst>
                  <a:outerShdw dir="2700000" dist="76200">
                    <a:schemeClr val="accent2">
                      <a:alpha val="75000"/>
                    </a:schemeClr>
                  </a:outerShdw>
                </a:effectLst>
                <a:latin typeface="Oswald"/>
              </a:rPr>
              <a:t>TEAM MEMBERS</a:t>
            </a:r>
            <a:endParaRPr b="1" dirty="0" lang="en-US" spc="300" sz="8000">
              <a:solidFill>
                <a:srgbClr val="f0ffff"/>
              </a:solidFill>
              <a:effectLst>
                <a:outerShdw dir="2700000" dist="76200">
                  <a:schemeClr val="accent2">
                    <a:alpha val="75000"/>
                  </a:schemeClr>
                </a:outerShdw>
              </a:effectLst>
              <a:latin typeface="Oswald"/>
            </a:endParaRPr>
          </a:p>
        </p:txBody>
      </p:sp>
      <p:pic>
        <p:nvPicPr>
          <p:cNvPr id="3" name="Picture Placeholder 17">
            <a:extLst>
              <a:ext uri="{FFBF69F7-5122-44DB-A481-73D6B8893A3B}">
                <a16:creationId xmlns:a16="http://schemas.microsoft.com/office/drawing/2010/main" id="{C9B575A5-E192-4DF2-B69E-F8C6139B5BB5}"/>
              </a:ext>
            </a:extLst>
          </p:cNvPr>
          <p:cNvPicPr>
            <a:picLocks noChangeAspect="true"/>
          </p:cNvPicPr>
          <p:nvPr/>
        </p:nvPicPr>
        <p:blipFill>
          <a:blip r:embed="rId2"/>
          <a:srcRect b="33210" l="19900" r="19350" t="34010"/>
          <a:stretch>
            <a:fillRect/>
          </a:stretch>
        </p:blipFill>
        <p:spPr>
          <a:xfrm rot="0">
            <a:off x="929640" y="3810352"/>
            <a:ext cx="2239913" cy="2310295"/>
          </a:xfrm>
          <a:prstGeom prst="snip2DiagRect">
            <a:avLst/>
          </a:prstGeom>
          <a:noFill/>
        </p:spPr>
      </p:pic>
      <p:pic>
        <p:nvPicPr>
          <p:cNvPr id="4" name="Picture Placeholder 15">
            <a:extLst>
              <a:ext uri="{5069759A-C5A4-4583-98E2-9725A609BEC6}">
                <a16:creationId xmlns:a16="http://schemas.microsoft.com/office/drawing/2010/main" id="{A152A3C9-DA0D-4D86-B858-D1441398E2C1}"/>
              </a:ext>
            </a:extLst>
          </p:cNvPr>
          <p:cNvPicPr>
            <a:picLocks noChangeAspect="true"/>
          </p:cNvPicPr>
          <p:nvPr/>
        </p:nvPicPr>
        <p:blipFill>
          <a:blip r:embed="rId3"/>
          <a:srcRect b="33560" l="20680" r="18380" t="35060"/>
          <a:stretch>
            <a:fillRect/>
          </a:stretch>
        </p:blipFill>
        <p:spPr>
          <a:xfrm rot="0">
            <a:off x="3376612" y="2273855"/>
            <a:ext cx="2239913" cy="2310295"/>
          </a:xfrm>
          <a:prstGeom prst="snip2DiagRect">
            <a:avLst/>
          </a:prstGeom>
          <a:noFill/>
        </p:spPr>
      </p:pic>
      <p:pic>
        <p:nvPicPr>
          <p:cNvPr id="5" name="Picture Placeholder 19">
            <a:extLst>
              <a:ext uri="{55EB6FAE-0BCF-4DCA-B9C4-EAD2A79E68B8}">
                <a16:creationId xmlns:a16="http://schemas.microsoft.com/office/drawing/2010/main" id="{FE89B8CB-CC43-4158-8E22-B213C8CA1379}"/>
              </a:ext>
            </a:extLst>
          </p:cNvPr>
          <p:cNvPicPr>
            <a:picLocks noChangeAspect="true"/>
          </p:cNvPicPr>
          <p:nvPr/>
        </p:nvPicPr>
        <p:blipFill>
          <a:blip r:embed="rId4"/>
          <a:srcRect b="11320" l="24220" r="29690" t="17370"/>
          <a:stretch>
            <a:fillRect/>
          </a:stretch>
        </p:blipFill>
        <p:spPr>
          <a:xfrm rot="0">
            <a:off x="6646326" y="3810352"/>
            <a:ext cx="2239913" cy="2310295"/>
          </a:xfrm>
          <a:prstGeom prst="snip2DiagRect">
            <a:avLst/>
          </a:prstGeom>
          <a:noFill/>
        </p:spPr>
      </p:pic>
      <p:pic>
        <p:nvPicPr>
          <p:cNvPr id="6" name="Picture Placeholder 21">
            <a:extLst>
              <a:ext uri="{2D0A71FF-6AC7-401B-8700-B6A25C4F13A9}">
                <a16:creationId xmlns:a16="http://schemas.microsoft.com/office/drawing/2010/main" id="{65B9643A-1ABF-48A4-9442-217DF8C296C4}"/>
              </a:ext>
            </a:extLst>
          </p:cNvPr>
          <p:cNvPicPr>
            <a:picLocks noChangeAspect="true"/>
          </p:cNvPicPr>
          <p:nvPr/>
        </p:nvPicPr>
        <p:blipFill>
          <a:blip r:embed="rId5"/>
          <a:srcRect b="36250" l="23420" r="21420" t="36510"/>
          <a:stretch>
            <a:fillRect/>
          </a:stretch>
        </p:blipFill>
        <p:spPr>
          <a:xfrm rot="0">
            <a:off x="9093299" y="2273855"/>
            <a:ext cx="2239913" cy="2310295"/>
          </a:xfrm>
          <a:prstGeom prst="snip2DiagRect">
            <a:avLst/>
          </a:prstGeom>
          <a:noFill/>
        </p:spPr>
      </p:pic>
      <p:sp>
        <p:nvSpPr>
          <p:cNvPr id="7" name="">
            <a:extLst>
              <a:ext uri="{7A3F0EDC-DB77-4337-BBDB-EA3770F0EF72}">
                <a16:creationId xmlns:a16="http://schemas.microsoft.com/office/drawing/2010/main" id="{DA4D1AB0-E7F1-4A58-A23A-EBA797CC0024}"/>
              </a:ext>
            </a:extLst>
          </p:cNvPr>
          <p:cNvSpPr/>
          <p:nvPr/>
        </p:nvSpPr>
        <p:spPr>
          <a:xfrm rot="0">
            <a:off x="5716686" y="3036751"/>
            <a:ext cx="2684535" cy="304742"/>
          </a:xfrm>
          <a:prstGeom prst="rect">
            <a:avLst/>
          </a:prstGeom>
        </p:spPr>
        <p:txBody>
          <a:bodyPr rtlCol="0" vert="horz" wrap="square">
            <a:spAutoFit/>
          </a:bodyPr>
          <a:lstStyle/>
          <a:p>
            <a:pPr algn="ctr"/>
            <a:r>
              <a:rPr b="1" dirty="0" err="1" lang="en-US" spc="300" sz="1400">
                <a:solidFill>
                  <a:schemeClr val="bg1"/>
                </a:solidFill>
                <a:latin typeface="Oxanium"/>
              </a:rPr>
              <a:t>SATHISH</a:t>
            </a:r>
            <a:endParaRPr b="1" dirty="0" err="1" lang="en-US" spc="300" sz="1400">
              <a:solidFill>
                <a:schemeClr val="bg1"/>
              </a:solidFill>
              <a:latin typeface="Oxanium"/>
            </a:endParaRPr>
          </a:p>
        </p:txBody>
      </p:sp>
      <p:sp>
        <p:nvSpPr>
          <p:cNvPr id="8" name="">
            <a:extLst>
              <a:ext uri="{20BB8620-64AC-47FA-81F1-CB696379A56A}">
                <a16:creationId xmlns:a16="http://schemas.microsoft.com/office/drawing/2010/main" id="{3E6A31C4-C554-4245-93EE-9E8B4C9EBFAF}"/>
              </a:ext>
            </a:extLst>
          </p:cNvPr>
          <p:cNvSpPr/>
          <p:nvPr/>
        </p:nvSpPr>
        <p:spPr>
          <a:xfrm rot="0">
            <a:off x="3245748" y="4616796"/>
            <a:ext cx="2684535" cy="304742"/>
          </a:xfrm>
          <a:prstGeom prst="rect">
            <a:avLst/>
          </a:prstGeom>
        </p:spPr>
        <p:txBody>
          <a:bodyPr rtlCol="0" vert="horz" wrap="square">
            <a:spAutoFit/>
          </a:bodyPr>
          <a:lstStyle/>
          <a:p>
            <a:pPr algn="ctr"/>
            <a:r>
              <a:rPr b="1" dirty="0" err="1" lang="en-US" spc="300" sz="1400">
                <a:solidFill>
                  <a:schemeClr val="bg1"/>
                </a:solidFill>
                <a:latin typeface="Oxanium"/>
              </a:rPr>
              <a:t>RIZWAN</a:t>
            </a:r>
            <a:endParaRPr b="1" dirty="0" err="1" lang="en-US" spc="300" sz="1400">
              <a:solidFill>
                <a:schemeClr val="bg1"/>
              </a:solidFill>
              <a:latin typeface="Oxanium"/>
            </a:endParaRPr>
          </a:p>
        </p:txBody>
      </p:sp>
      <p:sp>
        <p:nvSpPr>
          <p:cNvPr id="9" name="">
            <a:extLst>
              <a:ext uri="{FE17E428-4B32-4A19-9AD8-DEA0F7FE116D}">
                <a16:creationId xmlns:a16="http://schemas.microsoft.com/office/drawing/2010/main" id="{634D434B-CA7C-4A85-B13A-D958AA082A54}"/>
              </a:ext>
            </a:extLst>
          </p:cNvPr>
          <p:cNvSpPr/>
          <p:nvPr/>
        </p:nvSpPr>
        <p:spPr>
          <a:xfrm rot="0">
            <a:off x="0" y="3036751"/>
            <a:ext cx="2684535" cy="304742"/>
          </a:xfrm>
          <a:prstGeom prst="rect">
            <a:avLst/>
          </a:prstGeom>
        </p:spPr>
        <p:txBody>
          <a:bodyPr rtlCol="0" vert="horz" wrap="square">
            <a:spAutoFit/>
          </a:bodyPr>
          <a:lstStyle/>
          <a:p>
            <a:pPr algn="ctr"/>
            <a:r>
              <a:rPr b="1" dirty="0" err="1" lang="en-US" spc="300" sz="1400">
                <a:solidFill>
                  <a:schemeClr val="bg1"/>
                </a:solidFill>
                <a:latin typeface="Oxanium"/>
              </a:rPr>
              <a:t>SHAIKH</a:t>
            </a:r>
            <a:r>
              <a:rPr b="1" dirty="0" lang="en-US" spc="300" sz="1400">
                <a:solidFill>
                  <a:schemeClr val="bg1"/>
                </a:solidFill>
                <a:latin typeface="Oxanium"/>
              </a:rPr>
              <a:t> ZAITH</a:t>
            </a:r>
            <a:endParaRPr b="1" dirty="0" lang="en-US" spc="300" sz="1400">
              <a:solidFill>
                <a:schemeClr val="bg1"/>
              </a:solidFill>
              <a:latin typeface="Oxanium"/>
            </a:endParaRPr>
          </a:p>
        </p:txBody>
      </p:sp>
      <p:sp>
        <p:nvSpPr>
          <p:cNvPr id="10" name="">
            <a:extLst>
              <a:ext uri="{6D47306C-F5AB-40E1-8F8D-2F85C9493A02}">
                <a16:creationId xmlns:a16="http://schemas.microsoft.com/office/drawing/2010/main" id="{7DA81703-F6F1-4A7E-A612-29CCD938601D}"/>
              </a:ext>
            </a:extLst>
          </p:cNvPr>
          <p:cNvSpPr/>
          <p:nvPr/>
        </p:nvSpPr>
        <p:spPr>
          <a:xfrm rot="0">
            <a:off x="8953691" y="4632131"/>
            <a:ext cx="2684535" cy="304742"/>
          </a:xfrm>
          <a:prstGeom prst="rect">
            <a:avLst/>
          </a:prstGeom>
        </p:spPr>
        <p:txBody>
          <a:bodyPr rtlCol="0" vert="horz" wrap="square">
            <a:spAutoFit/>
          </a:bodyPr>
          <a:lstStyle/>
          <a:p>
            <a:pPr algn="ctr"/>
            <a:r>
              <a:rPr b="1" dirty="0" err="1" lang="en-US" spc="300" sz="1400">
                <a:solidFill>
                  <a:schemeClr val="bg1"/>
                </a:solidFill>
                <a:latin typeface="Oxanium"/>
              </a:rPr>
              <a:t>SULTHAN</a:t>
            </a:r>
            <a:r>
              <a:rPr b="1" dirty="0" lang="en-US" spc="300" sz="1400">
                <a:solidFill>
                  <a:schemeClr val="bg1"/>
                </a:solidFill>
                <a:latin typeface="Oxanium"/>
              </a:rPr>
              <a:t> NIFAN</a:t>
            </a:r>
            <a:endParaRPr b="1" dirty="0" lang="en-US" spc="300" sz="1400">
              <a:solidFill>
                <a:schemeClr val="bg1"/>
              </a:solidFill>
              <a:latin typeface="Oxanium"/>
            </a:endParaRPr>
          </a:p>
        </p:txBody>
      </p:sp>
    </p:spTree>
    <p:extLst>
      <p:ext uri="{DEA9AD10-A19F-48BC-A1E0-B3618F96A61D}">
        <p14:creationId xmlns:p14="http://schemas.microsoft.com/office/powerpoint/2010/main" val="1682494596160"/>
      </p:ext>
    </p:extLst>
  </p:cSld>
  <p:clrMapOvr>
    <a:masterClrMapping/>
  </p:clrMapOvr>
</p:sld>
</file>

<file path=ppt/slides/slide8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 name="slid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A1A5231D-853C-40A5-9C03-EB2529F3A2A1}">
                <a16:creationId xmlns:a16="http://schemas.microsoft.com/office/drawing/2010/main" id="{64033BAF-CD22-4D79-BD5C-D69F6B15A708}"/>
              </a:ext>
            </a:extLst>
          </p:cNvPr>
          <p:cNvSpPr txBox="1"/>
          <p:nvPr/>
        </p:nvSpPr>
        <p:spPr>
          <a:xfrm rot="0">
            <a:off x="2531538" y="1904989"/>
            <a:ext cx="7079392" cy="2215990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b="1" dirty="0" lang="en-US" spc="300" sz="13800">
                <a:gradFill rotWithShape="1">
                  <a:gsLst>
                    <a:gs pos="55000">
                      <a:srgbClr val="f0ffff"/>
                    </a:gs>
                    <a:gs pos="0">
                      <a:schemeClr val="bg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effectLst>
                  <a:outerShdw dir="2700000" dist="76200">
                    <a:schemeClr val="accent2">
                      <a:alpha val="75000"/>
                    </a:schemeClr>
                  </a:outerShdw>
                </a:effectLst>
                <a:latin typeface="Oswald"/>
              </a:rPr>
              <a:t>THANKS</a:t>
            </a:r>
            <a:endParaRPr b="1" dirty="0" lang="en-US" spc="300" sz="13800">
              <a:gradFill rotWithShape="1">
                <a:gsLst>
                  <a:gs pos="55000">
                    <a:srgbClr val="f0ffff"/>
                  </a:gs>
                  <a:gs pos="0">
                    <a:schemeClr val="bg1"/>
                  </a:gs>
                  <a:gs pos="100000">
                    <a:schemeClr val="accent2"/>
                  </a:gs>
                </a:gsLst>
                <a:lin ang="5400000" scaled="0"/>
              </a:gradFill>
              <a:effectLst>
                <a:outerShdw dir="2700000" dist="76200">
                  <a:schemeClr val="accent2">
                    <a:alpha val="75000"/>
                  </a:schemeClr>
                </a:outerShdw>
              </a:effectLst>
              <a:latin typeface="Oswald"/>
            </a:endParaRPr>
          </a:p>
        </p:txBody>
      </p:sp>
      <p:sp>
        <p:nvSpPr>
          <p:cNvPr id="3" name="TextBox 4">
            <a:extLst>
              <a:ext uri="{BD528CD4-9ADB-400E-920F-606578D92F48}">
                <a16:creationId xmlns:a16="http://schemas.microsoft.com/office/drawing/2010/main" id="{BCA8DD87-E945-4678-8B65-01342171106C}"/>
              </a:ext>
            </a:extLst>
          </p:cNvPr>
          <p:cNvSpPr txBox="1"/>
          <p:nvPr/>
        </p:nvSpPr>
        <p:spPr>
          <a:xfrm rot="0">
            <a:off x="4218400" y="6301132"/>
            <a:ext cx="3705669" cy="276999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/>
            <a:r>
              <a:rPr dirty="0" lang="en-US" spc="600" sz="1200">
                <a:solidFill>
                  <a:schemeClr val="bg1"/>
                </a:solidFill>
                <a:latin typeface="Oswald"/>
              </a:rPr>
              <a:t/>
            </a:r>
            <a:endParaRPr dirty="0" lang="en-US" spc="600" sz="1200">
              <a:solidFill>
                <a:schemeClr val="bg1"/>
              </a:solidFill>
              <a:latin typeface="Oswald"/>
            </a:endParaRPr>
          </a:p>
        </p:txBody>
      </p:sp>
      <p:sp>
        <p:nvSpPr>
          <p:cNvPr id="4" name="TextBox 11">
            <a:extLst>
              <a:ext uri="{45FEDA99-C617-47A0-83AD-1532C2D35258}">
                <a16:creationId xmlns:a16="http://schemas.microsoft.com/office/drawing/2010/main" id="{BF995F3B-9323-4852-8D04-F6A5F0FE9DB2}"/>
              </a:ext>
            </a:extLst>
          </p:cNvPr>
          <p:cNvSpPr txBox="1"/>
          <p:nvPr/>
        </p:nvSpPr>
        <p:spPr>
          <a:xfrm rot="0">
            <a:off x="2556303" y="3911153"/>
            <a:ext cx="7029862" cy="639937"/>
          </a:xfrm>
          <a:prstGeom prst="rect">
            <a:avLst/>
          </a:prstGeom>
          <a:noFill/>
        </p:spPr>
        <p:txBody>
          <a:bodyPr rtlCol="0" vert="horz"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dirty="0" lang="en-US" spc="600" sz="2400">
                <a:ln w="19050">
                  <a:solidFill>
                    <a:schemeClr val="accent2"/>
                  </a:solidFill>
                </a:ln>
                <a:solidFill>
                  <a:schemeClr val="bg1">
                    <a:alpha val="0"/>
                  </a:schemeClr>
                </a:solidFill>
                <a:effectLst>
                  <a:outerShdw blurRad="177800" dir="5400000" dist="76200">
                    <a:schemeClr val="accent1">
                      <a:alpha val="58000"/>
                    </a:schemeClr>
                  </a:outerShdw>
                </a:effectLst>
                <a:latin typeface="Oswald"/>
              </a:rPr>
              <a:t>TEAM CRYPTO SCIENTISTS</a:t>
            </a:r>
            <a:endParaRPr dirty="0" lang="en-US" spc="600" sz="2400">
              <a:ln w="19050">
                <a:solidFill>
                  <a:schemeClr val="accent2"/>
                </a:solidFill>
              </a:ln>
              <a:solidFill>
                <a:schemeClr val="bg1">
                  <a:alpha val="0"/>
                </a:schemeClr>
              </a:solidFill>
              <a:effectLst>
                <a:outerShdw blurRad="177800" dir="5400000" dist="76200">
                  <a:schemeClr val="accent1">
                    <a:alpha val="58000"/>
                  </a:schemeClr>
                </a:outerShdw>
              </a:effectLst>
              <a:latin typeface="Oswald"/>
            </a:endParaRPr>
          </a:p>
        </p:txBody>
      </p:sp>
    </p:spTree>
    <p:extLst>
      <p:ext uri="{4FD4F7C3-0274-40AF-B01D-1D5C5336A555}">
        <p14:creationId xmlns:p14="http://schemas.microsoft.com/office/powerpoint/2010/main" val="1682494596162"/>
      </p:ext>
    </p:extLst>
  </p:cSld>
  <p:clrMapOvr>
    <a:masterClrMapping/>
  </p:clrMapOvr>
</p:sld>
</file>

<file path=ppt/theme/theme1.xml><?xml version="1.0" encoding="utf-8"?>
<a:theme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name="Office Theme">
  <a:themeElements>
    <a:clrScheme name="Custom 17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b259e9"/>
      </a:accent1>
      <a:accent2>
        <a:srgbClr val="07faff"/>
      </a:accent2>
      <a:accent3>
        <a:srgbClr val="f565a0"/>
      </a:accent3>
      <a:accent4>
        <a:srgbClr val="ffc000"/>
      </a:accent4>
      <a:accent5>
        <a:srgbClr val="63cc5c"/>
      </a:accent5>
      <a:accent6>
        <a:srgbClr val="171a2a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4999"/>
                <a:lumMod val="110000"/>
              </a:schemeClr>
            </a:gs>
            <a:gs pos="50000">
              <a:schemeClr val="phClr">
                <a:tint val="73000"/>
                <a:satMod val="103000"/>
                <a:lumMod val="104999"/>
              </a:schemeClr>
            </a:gs>
            <a:gs pos="100000">
              <a:schemeClr val="phClr">
                <a:tint val="81000"/>
                <a:satMod val="109000"/>
                <a:lumMod val="104999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cap="flat" w="6350">
          <a:solidFill>
            <a:schemeClr val="phClr"/>
          </a:solidFill>
          <a:prstDash val="solid"/>
          <a:miter lim="800000"/>
        </a:ln>
        <a:ln cap="flat" w="12700">
          <a:solidFill>
            <a:schemeClr val="phClr"/>
          </a:solidFill>
          <a:prstDash val="solid"/>
          <a:miter lim="800000"/>
        </a:ln>
        <a:ln cap="flat" w="19050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anchor="ctr" rtlCol="0" vert="horz"/>
      <a:lstStyle>
        <a:lvl1pPr algn="ctr" lvl="0"/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name="Office Theme">
  <a:themeElements>
    <a:clrScheme name="Custom 17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b259e9"/>
      </a:accent1>
      <a:accent2>
        <a:srgbClr val="07faff"/>
      </a:accent2>
      <a:accent3>
        <a:srgbClr val="f565a0"/>
      </a:accent3>
      <a:accent4>
        <a:srgbClr val="ffc000"/>
      </a:accent4>
      <a:accent5>
        <a:srgbClr val="63cc5c"/>
      </a:accent5>
      <a:accent6>
        <a:srgbClr val="171a2a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4999"/>
                <a:lumMod val="110000"/>
              </a:schemeClr>
            </a:gs>
            <a:gs pos="50000">
              <a:schemeClr val="phClr">
                <a:tint val="73000"/>
                <a:satMod val="103000"/>
                <a:lumMod val="104999"/>
              </a:schemeClr>
            </a:gs>
            <a:gs pos="100000">
              <a:schemeClr val="phClr">
                <a:tint val="81000"/>
                <a:satMod val="109000"/>
                <a:lumMod val="104999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cap="flat" w="6350">
          <a:solidFill>
            <a:schemeClr val="phClr"/>
          </a:solidFill>
          <a:prstDash val="solid"/>
          <a:miter lim="800000"/>
        </a:ln>
        <a:ln cap="flat" w="12700">
          <a:solidFill>
            <a:schemeClr val="phClr"/>
          </a:solidFill>
          <a:prstDash val="solid"/>
          <a:miter lim="800000"/>
        </a:ln>
        <a:ln cap="flat" w="19050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anchor="ctr" rtlCol="0" vert="horz"/>
      <a:lstStyle>
        <a:lvl1pPr algn="ctr" lvl="0"/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:Properties xmlns:properties="http://schemas.openxmlformats.org/officeDocument/2006/extended-properties" xmlns:vt="http://schemas.openxmlformats.org/officeDocument/2006/docPropsVTypes">
  <properties:AppVersion>3.0000</properties:AppVersion>
  <properties:ScaleCrop>false</properties:ScaleCrop>
  <properties:Company>Company</properties:Company>
  <properties:LinksUpToDate>false</properties:LinksUpToDate>
  <properties:HyperlinksChanged>false</properties:HyperlinksChanged>
  <properties:PresentationFormat>On-Screen Show (4:3)</properties:PresentationFormat>
  <properties:Application>Zoho Show</properties:Application>
  <properties:SharedDoc>false</properties:SharedDoc>
</properties: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Slide 1</dc:title>
  <cp:revision>1</cp:revision>
  <dc:creator/>
  <cp:lastModifiedBy/>
  <dcterms:created xmlns:xsi="http://www.w3.org/2001/XMLSchema-instance" xsi:type="dcterms:W3CDTF">2023-03-24T13:52:09Z</dcterms:created>
  <dcterms:modified xmlns:xsi="http://www.w3.org/2001/XMLSchema-instance" xsi:type="dcterms:W3CDTF">2023-04-24T21:06:24Z</dcterms:modified>
</cp:coreProperties>
</file>